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DB75-2F54-4070-BF54-60BB1BC99D8E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E7FE-EB61-4BAF-9D54-7FFB769BD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DB75-2F54-4070-BF54-60BB1BC99D8E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E7FE-EB61-4BAF-9D54-7FFB769BD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9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DB75-2F54-4070-BF54-60BB1BC99D8E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E7FE-EB61-4BAF-9D54-7FFB769BD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1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DB75-2F54-4070-BF54-60BB1BC99D8E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E7FE-EB61-4BAF-9D54-7FFB769BD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6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DB75-2F54-4070-BF54-60BB1BC99D8E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E7FE-EB61-4BAF-9D54-7FFB769BD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5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DB75-2F54-4070-BF54-60BB1BC99D8E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E7FE-EB61-4BAF-9D54-7FFB769BD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3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DB75-2F54-4070-BF54-60BB1BC99D8E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E7FE-EB61-4BAF-9D54-7FFB769BD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8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DB75-2F54-4070-BF54-60BB1BC99D8E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E7FE-EB61-4BAF-9D54-7FFB769BD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1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DB75-2F54-4070-BF54-60BB1BC99D8E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E7FE-EB61-4BAF-9D54-7FFB769BD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DB75-2F54-4070-BF54-60BB1BC99D8E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E7FE-EB61-4BAF-9D54-7FFB769BD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9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DB75-2F54-4070-BF54-60BB1BC99D8E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E7FE-EB61-4BAF-9D54-7FFB769BD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5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7DB75-2F54-4070-BF54-60BB1BC99D8E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4E7FE-EB61-4BAF-9D54-7FFB769BD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0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馬內利</a:t>
            </a:r>
          </a:p>
        </p:txBody>
      </p:sp>
    </p:spTree>
    <p:extLst>
      <p:ext uri="{BB962C8B-B14F-4D97-AF65-F5344CB8AC3E}">
        <p14:creationId xmlns:p14="http://schemas.microsoft.com/office/powerpoint/2010/main" val="195410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以馬內利  基督的愛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神所應許的同在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041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何等光彩  我心敬拜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祢是我一生的倚靠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157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以馬內利  我主我王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一生年日  總在我身旁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046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以馬內利  我要仰望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軟弱時更得著剛強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199967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EAD16CA-F0F9-4ED4-89A2-DF8EA5A21F5D}" vid="{8DB4B75A-1307-42FF-9209-D1FA5BD60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80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Theme1</vt:lpstr>
      <vt:lpstr>以馬內利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以馬內利</dc:title>
  <dc:creator>batisuoc</dc:creator>
  <cp:lastModifiedBy>batisuoc</cp:lastModifiedBy>
  <cp:revision>1</cp:revision>
  <dcterms:created xsi:type="dcterms:W3CDTF">2023-06-30T15:52:36Z</dcterms:created>
  <dcterms:modified xsi:type="dcterms:W3CDTF">2023-06-30T15:53:03Z</dcterms:modified>
</cp:coreProperties>
</file>