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5" r:id="rId9"/>
    <p:sldId id="276" r:id="rId10"/>
    <p:sldId id="271" r:id="rId11"/>
    <p:sldId id="272" r:id="rId12"/>
    <p:sldId id="277" r:id="rId13"/>
    <p:sldId id="27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05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66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9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0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1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0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1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00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2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84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81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F4F2-2E16-4C1F-8B19-A62CCC9D24F9}" type="datetimeFigureOut">
              <a:rPr lang="zh-TW" altLang="en-US" smtClean="0"/>
              <a:t>2023/7/1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的信實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廣大</a:t>
            </a:r>
          </a:p>
        </p:txBody>
      </p:sp>
    </p:spTree>
    <p:extLst>
      <p:ext uri="{BB962C8B-B14F-4D97-AF65-F5344CB8AC3E}">
        <p14:creationId xmlns:p14="http://schemas.microsoft.com/office/powerpoint/2010/main" val="69444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赦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免我罪過  賜永遠安寧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與我同在  安慰引領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633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求賜今天力量  明天的盼望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從天降下恩典  福樂無窮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879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清晨復清晨  更經歷新恩</a:t>
            </a:r>
          </a:p>
        </p:txBody>
      </p:sp>
    </p:spTree>
    <p:extLst>
      <p:ext uri="{BB962C8B-B14F-4D97-AF65-F5344CB8AC3E}">
        <p14:creationId xmlns:p14="http://schemas.microsoft.com/office/powerpoint/2010/main" val="10403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手豐富預備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  顯在我身</a:t>
            </a:r>
          </a:p>
        </p:txBody>
      </p:sp>
    </p:spTree>
    <p:extLst>
      <p:ext uri="{BB962C8B-B14F-4D97-AF65-F5344CB8AC3E}">
        <p14:creationId xmlns:p14="http://schemas.microsoft.com/office/powerpoint/2010/main" val="42741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實廣大  我神我天父</a:t>
            </a: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遠沒有轉動影兒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07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永不改變  父神每天施憐憫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無始無終上主施恩不盡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451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清晨復清晨  更經歷新恩</a:t>
            </a:r>
          </a:p>
        </p:txBody>
      </p:sp>
    </p:spTree>
    <p:extLst>
      <p:ext uri="{BB962C8B-B14F-4D97-AF65-F5344CB8AC3E}">
        <p14:creationId xmlns:p14="http://schemas.microsoft.com/office/powerpoint/2010/main" val="212992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手豐富預備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  顯在我身</a:t>
            </a:r>
          </a:p>
        </p:txBody>
      </p:sp>
    </p:spTree>
    <p:extLst>
      <p:ext uri="{BB962C8B-B14F-4D97-AF65-F5344CB8AC3E}">
        <p14:creationId xmlns:p14="http://schemas.microsoft.com/office/powerpoint/2010/main" val="149356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春夏秋冬四季  有栽種收成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日月星辰時刻運轉不停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845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宇宙萬物都見證造物主宰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述說天父豐盛  信實  慈愛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065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清晨復清晨  更經歷新恩</a:t>
            </a:r>
          </a:p>
        </p:txBody>
      </p:sp>
    </p:spTree>
    <p:extLst>
      <p:ext uri="{BB962C8B-B14F-4D97-AF65-F5344CB8AC3E}">
        <p14:creationId xmlns:p14="http://schemas.microsoft.com/office/powerpoint/2010/main" val="240136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手豐富預備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信實廣大  顯在我身</a:t>
            </a:r>
          </a:p>
        </p:txBody>
      </p:sp>
    </p:spTree>
    <p:extLst>
      <p:ext uri="{BB962C8B-B14F-4D97-AF65-F5344CB8AC3E}">
        <p14:creationId xmlns:p14="http://schemas.microsoft.com/office/powerpoint/2010/main" val="38715474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291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祢的信實廣大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你的信實廣大</dc:title>
  <dc:creator>大唐</dc:creator>
  <cp:lastModifiedBy>batisuoc</cp:lastModifiedBy>
  <cp:revision>3</cp:revision>
  <dcterms:created xsi:type="dcterms:W3CDTF">2015-10-04T02:38:42Z</dcterms:created>
  <dcterms:modified xsi:type="dcterms:W3CDTF">2023-06-30T17:32:47Z</dcterms:modified>
</cp:coreProperties>
</file>