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A244-3D1D-47C8-8F37-0DEF6FAFF73D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0A244-3D1D-47C8-8F37-0DEF6FAFF73D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8257E-764B-4B38-9B4B-239FCCB99E8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架的冠冕</a:t>
            </a:r>
          </a:p>
        </p:txBody>
      </p:sp>
    </p:spTree>
    <p:extLst>
      <p:ext uri="{BB962C8B-B14F-4D97-AF65-F5344CB8AC3E}">
        <p14:creationId xmlns:p14="http://schemas.microsoft.com/office/powerpoint/2010/main" val="154719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路是難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  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架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我今天算甚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麼</a:t>
            </a: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起身再走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778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遇著痛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苦 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經過世間苦與樂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救贖愛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得勝和釋放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290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凝望著十架的冠冕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渡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過每天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533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體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恤我的軟弱</a:t>
            </a: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明白我親身處境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354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無論遇著困苦憂愁</a:t>
            </a:r>
          </a:p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亦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會在我身邊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05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起我的生命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我今得到信心面對挑戰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457905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133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佈景主題1</vt:lpstr>
      <vt:lpstr>十架的冠冕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十架的冠冕</dc:title>
  <dc:creator>大唐</dc:creator>
  <cp:lastModifiedBy>batisuoc</cp:lastModifiedBy>
  <cp:revision>4</cp:revision>
  <dcterms:created xsi:type="dcterms:W3CDTF">2016-09-20T05:46:34Z</dcterms:created>
  <dcterms:modified xsi:type="dcterms:W3CDTF">2023-07-02T17:27:05Z</dcterms:modified>
</cp:coreProperties>
</file>