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217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236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64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526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971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73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992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58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945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166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A5E1-1D10-4127-A5A0-21255847F1DE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0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5A5E1-1D10-4127-A5A0-21255847F1DE}" type="datetimeFigureOut">
              <a:rPr lang="vi-VN" smtClean="0"/>
              <a:t>30/06/2023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718B-15A2-4328-A5EC-9D8AE13AF5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37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220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歌頌主愛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88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我要頌主大慈愛  遠超我人心願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從主不測之豐富  充滿無量充滿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永遠沉潛主愛中  時時有新效驗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愛我終必愛到底  主愛永不改變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主的愛永不改變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主的愛永不改變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從永遠到永遠  我要歡聲稱頌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主的愛永不改變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我要頌主大慈愛  口舌永說不盡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甘願担當我重刑  流血贖我罪身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將我污穢洗白淨  日與父神親近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身靈安居主愛裏  永遠滿足我心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主的愛滿足我心 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主的愛滿足我心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7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何等長闊高深   令我稱頌歡欣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主的愛滿足我心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我要頌主大慈愛  與眾聖同歌吟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欣感主愛激勵我  滿心火熱如焚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甘願與我為密友</a:t>
            </a:r>
            <a:r>
              <a:rPr lang="en-US" altLang="zh-CN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彼此靈交日親  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情意最厚恩無盡  越久主愛越深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主的愛越久越深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主的愛越久越深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猶如大海汪洋  我要時時歌唱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主的愛越久越深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</TotalTime>
  <Words>319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220 歌頌主愛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歌頌主愛</dc:title>
  <dc:creator>Windows User</dc:creator>
  <cp:lastModifiedBy>batisuoc</cp:lastModifiedBy>
  <cp:revision>13</cp:revision>
  <dcterms:created xsi:type="dcterms:W3CDTF">2020-05-30T07:24:22Z</dcterms:created>
  <dcterms:modified xsi:type="dcterms:W3CDTF">2023-06-30T16:13:11Z</dcterms:modified>
</cp:coreProperties>
</file>