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3881-0BD7-4360-87FB-4476EFEE5C10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3F2B-951A-4B05-9F5F-AE7D0E0A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7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3881-0BD7-4360-87FB-4476EFEE5C10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3F2B-951A-4B05-9F5F-AE7D0E0A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9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3881-0BD7-4360-87FB-4476EFEE5C10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3F2B-951A-4B05-9F5F-AE7D0E0A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3881-0BD7-4360-87FB-4476EFEE5C10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3F2B-951A-4B05-9F5F-AE7D0E0A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3881-0BD7-4360-87FB-4476EFEE5C10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3F2B-951A-4B05-9F5F-AE7D0E0A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4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3881-0BD7-4360-87FB-4476EFEE5C10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3F2B-951A-4B05-9F5F-AE7D0E0A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3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3881-0BD7-4360-87FB-4476EFEE5C10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3F2B-951A-4B05-9F5F-AE7D0E0A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3881-0BD7-4360-87FB-4476EFEE5C10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3F2B-951A-4B05-9F5F-AE7D0E0A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3881-0BD7-4360-87FB-4476EFEE5C10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3F2B-951A-4B05-9F5F-AE7D0E0A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8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3881-0BD7-4360-87FB-4476EFEE5C10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3F2B-951A-4B05-9F5F-AE7D0E0A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0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3881-0BD7-4360-87FB-4476EFEE5C10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3F2B-951A-4B05-9F5F-AE7D0E0A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3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3881-0BD7-4360-87FB-4476EFEE5C10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F3F2B-951A-4B05-9F5F-AE7D0E0A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擁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戴為王</a:t>
            </a:r>
          </a:p>
        </p:txBody>
      </p:sp>
    </p:spTree>
    <p:extLst>
      <p:ext uri="{BB962C8B-B14F-4D97-AF65-F5344CB8AC3E}">
        <p14:creationId xmlns:p14="http://schemas.microsoft.com/office/powerpoint/2010/main" val="314687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來擁戴主為王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無比生命之王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/ 4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vi-VN" sz="3733" b="1" dirty="0">
              <a:solidFill>
                <a:srgbClr val="6600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5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萬國萬民都蒙救贖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因祂勝過死亡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/ 4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vi-VN" sz="3733" b="1" dirty="0">
              <a:solidFill>
                <a:srgbClr val="6600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4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快來向祂歌頌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讚美我主宏恩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/ 4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vi-VN" sz="3733" b="1" dirty="0">
              <a:solidFill>
                <a:srgbClr val="6600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2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因祂為罪替我受死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為我帶來永生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/ 4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vi-VN" sz="3733" b="1" dirty="0">
              <a:solidFill>
                <a:srgbClr val="6600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1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來擁戴主為王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寶座上聖羔羊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/ 4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vi-VN" sz="3733" b="1" dirty="0">
              <a:solidFill>
                <a:srgbClr val="6600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0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聽啊歌聲傳遍天上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和聲壓倒群響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/ 4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vi-VN" sz="3733" b="1" dirty="0">
              <a:solidFill>
                <a:srgbClr val="6600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87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我心儆醒同唱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頌祂救恩浩蕩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/ 4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vi-VN" sz="3733" b="1" dirty="0">
              <a:solidFill>
                <a:srgbClr val="6600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0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歡呼為我受死的主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千秋萬歲無疆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/ 4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vi-VN" sz="3733" b="1" dirty="0">
              <a:solidFill>
                <a:srgbClr val="6600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3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來擁戴主為王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寶座上聖羔羊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/ 4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vi-VN" sz="3733" b="1" dirty="0">
              <a:solidFill>
                <a:srgbClr val="6600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1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聽啊歌聲傳遍天上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和聲壓倒群響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/ 4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vi-VN" sz="3733" b="1" dirty="0">
              <a:solidFill>
                <a:srgbClr val="6600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6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我心儆醒同唱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頌祂救恩浩蕩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/ 4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vi-VN" sz="3733" b="1" dirty="0">
              <a:solidFill>
                <a:srgbClr val="6600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7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歡呼為我受死的主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千秋萬歲無疆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/ 4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vi-VN" sz="3733" b="1" dirty="0">
              <a:solidFill>
                <a:srgbClr val="6600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24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來擁戴主為王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主的慈愛無量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/ 4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vi-VN" sz="3733" b="1" dirty="0">
              <a:solidFill>
                <a:srgbClr val="6600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9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手足肋旁曾被創傷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今顯何等輝煌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/ 4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vi-VN" sz="3733" b="1" dirty="0">
              <a:solidFill>
                <a:srgbClr val="6600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47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救主無比尊榮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為我捨棄生命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/ 4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vi-VN" sz="3733" b="1" dirty="0">
              <a:solidFill>
                <a:srgbClr val="6600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06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讚美尊貴榮耀救主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永遠無窮無盡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/ 4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vi-VN" sz="3733" b="1" dirty="0">
              <a:solidFill>
                <a:srgbClr val="6600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0579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EAD16CA-F0F9-4ED4-89A2-DF8EA5A21F5D}" vid="{8DB4B75A-1307-42FF-9209-D1FA5BD60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292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Theme1</vt:lpstr>
      <vt:lpstr>擁戴為王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擁戴為王</dc:title>
  <dc:creator>batisuoc</dc:creator>
  <cp:lastModifiedBy>batisuoc</cp:lastModifiedBy>
  <cp:revision>1</cp:revision>
  <dcterms:created xsi:type="dcterms:W3CDTF">2023-06-30T17:20:43Z</dcterms:created>
  <dcterms:modified xsi:type="dcterms:W3CDTF">2023-06-30T17:21:06Z</dcterms:modified>
</cp:coreProperties>
</file>