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9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102E-9856-4336-8DBD-429C9C29F51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C6B6-2460-456F-AB4A-F869A000F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4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這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世代要呼求祢</a:t>
            </a:r>
          </a:p>
        </p:txBody>
      </p:sp>
    </p:spTree>
    <p:extLst>
      <p:ext uri="{BB962C8B-B14F-4D97-AF65-F5344CB8AC3E}">
        <p14:creationId xmlns:p14="http://schemas.microsoft.com/office/powerpoint/2010/main" val="347300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破口中勇敢站立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旨意成就這地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123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緊緊跟隨  緊緊跟隨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緊緊跟隨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心意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97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永不放棄  永不放棄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直到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的國降臨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橋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53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  我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差遣  我就跟隨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41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說話  我就順服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勇敢愛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所愛的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01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我們屬於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求主開啟我們眼睛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829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每世代向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教我如何爭戰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03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讓我們不分彼此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眾教會同心呼求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前副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100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這世代要呼求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的愛降臨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10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高舉起代禱雙手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我們心與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合一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83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這世代要呼求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呼求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的愛降臨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47922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EAD16CA-F0F9-4ED4-89A2-DF8EA5A21F5D}" vid="{8DB4B75A-1307-42FF-9209-D1FA5BD60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195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JhengHei</vt:lpstr>
      <vt:lpstr>Microsoft JhengHei</vt:lpstr>
      <vt:lpstr>新細明體</vt:lpstr>
      <vt:lpstr>Arial</vt:lpstr>
      <vt:lpstr>Calibri</vt:lpstr>
      <vt:lpstr>Theme1</vt:lpstr>
      <vt:lpstr>這世代要呼求祢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這世代要呼求祢</dc:title>
  <dc:creator>batisuoc</dc:creator>
  <cp:lastModifiedBy>batisuoc</cp:lastModifiedBy>
  <cp:revision>1</cp:revision>
  <dcterms:created xsi:type="dcterms:W3CDTF">2023-06-30T16:04:09Z</dcterms:created>
  <dcterms:modified xsi:type="dcterms:W3CDTF">2023-06-30T16:04:31Z</dcterms:modified>
</cp:coreProperties>
</file>