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AA79-2AD9-49FF-9797-94AE20DEA5B5}" type="datetimeFigureOut">
              <a:rPr lang="zh-TW" altLang="en-US" smtClean="0"/>
              <a:pPr/>
              <a:t>2021/12/4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信實無變</a:t>
            </a:r>
          </a:p>
        </p:txBody>
      </p:sp>
    </p:spTree>
    <p:extLst>
      <p:ext uri="{BB962C8B-B14F-4D97-AF65-F5344CB8AC3E}">
        <p14:creationId xmlns:p14="http://schemas.microsoft.com/office/powerpoint/2010/main" val="31372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困苦   壓迫   憂傷   掛念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神愛眷必不停斷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0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神愛眷終不改變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21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愛主信實無變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在每天清晨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愛已彰顯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5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慈愛主信實無變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沒有分陰晴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愛勵勉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55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愛慕到達主跟前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渴慕救主引牽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困苦   壓迫   憂傷   掛念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神愛眷必不停斷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99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神愛眷終不改變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5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慈愛主信實無變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日影西斜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愛更溫暖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7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慈愛主信實無變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沒有分冬暖  主愛復眷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4800" b="1" dirty="0">
                <a:solidFill>
                  <a:srgbClr val="660033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15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愛慕到達主跟前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渴慕救主引牽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07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71</TotalTime>
  <Words>174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佈景主題1</vt:lpstr>
      <vt:lpstr>主信實無變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主信實無變</dc:title>
  <dc:creator>datang</dc:creator>
  <cp:lastModifiedBy>Windows User</cp:lastModifiedBy>
  <cp:revision>9</cp:revision>
  <dcterms:created xsi:type="dcterms:W3CDTF">2014-08-30T08:15:48Z</dcterms:created>
  <dcterms:modified xsi:type="dcterms:W3CDTF">2021-12-04T05:28:05Z</dcterms:modified>
</cp:coreProperties>
</file>