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" y="13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A548E-7098-4CE3-810E-47A3ADCC1150}" type="datetimeFigureOut">
              <a:rPr lang="zh-TW" altLang="en-US" smtClean="0"/>
              <a:pPr/>
              <a:t>2021/12/4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F5638-3618-4DF4-8C9F-7A090890D1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27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2021/12/4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2021/12/4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2021/12/4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2021/12/4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2021/12/4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2021/12/4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2021/12/4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2021/12/4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2021/12/4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2021/12/4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2021/12/4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D3661-1E76-4273-BDC4-E36D4AAA0C58}" type="datetimeFigureOut">
              <a:rPr lang="zh-TW" altLang="en-US" smtClean="0"/>
              <a:pPr/>
              <a:t>2021/12/4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坐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在寶座上聖潔羔羊</a:t>
            </a:r>
          </a:p>
        </p:txBody>
      </p:sp>
    </p:spTree>
    <p:extLst>
      <p:ext uri="{BB962C8B-B14F-4D97-AF65-F5344CB8AC3E}">
        <p14:creationId xmlns:p14="http://schemas.microsoft.com/office/powerpoint/2010/main" val="222427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坐在寶座上聖潔羔羊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我們俯伏敬拜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今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在以後永在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是全能真神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230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我們俯伏敬拜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46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尊貴  榮耀  權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勢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都歸給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直到永遠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926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萬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主之主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和尊崇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25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萬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主之主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我們高舉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聖名直到永遠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424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240</TotalTime>
  <Words>128</Words>
  <Application>Microsoft Office PowerPoint</Application>
  <PresentationFormat>On-screen Show (16:9)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微軟正黑體</vt:lpstr>
      <vt:lpstr>微軟正黑體</vt:lpstr>
      <vt:lpstr>新細明體</vt:lpstr>
      <vt:lpstr>Arial</vt:lpstr>
      <vt:lpstr>Calibri</vt:lpstr>
      <vt:lpstr>佈景主題1</vt:lpstr>
      <vt:lpstr>坐在寶座上聖潔羔羊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坐在寶座上聖潔羔羊</dc:title>
  <dc:creator>DAIDUONG</dc:creator>
  <cp:lastModifiedBy>Windows User</cp:lastModifiedBy>
  <cp:revision>32</cp:revision>
  <dcterms:created xsi:type="dcterms:W3CDTF">2013-07-21T01:15:07Z</dcterms:created>
  <dcterms:modified xsi:type="dcterms:W3CDTF">2021-12-04T05:34:45Z</dcterms:modified>
</cp:coreProperties>
</file>