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75" r:id="rId9"/>
    <p:sldId id="276" r:id="rId10"/>
    <p:sldId id="271" r:id="rId11"/>
    <p:sldId id="272" r:id="rId12"/>
    <p:sldId id="277" r:id="rId13"/>
    <p:sldId id="278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32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D7EE-74BC-4BDC-AE2A-3936D1310525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113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我心裡常吟讚美歌</a:t>
            </a:r>
          </a:p>
        </p:txBody>
      </p:sp>
    </p:spTree>
    <p:extLst>
      <p:ext uri="{BB962C8B-B14F-4D97-AF65-F5344CB8AC3E}">
        <p14:creationId xmlns:p14="http://schemas.microsoft.com/office/powerpoint/2010/main" val="40275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耶穌再來掌王權時候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我與天使同唱和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這時確有美妙音樂伴奏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同在寶座前唱歌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美歌時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  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像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天使同唱和</a:t>
            </a:r>
          </a:p>
        </p:txBody>
      </p:sp>
    </p:spTree>
    <p:extLst>
      <p:ext uri="{BB962C8B-B14F-4D97-AF65-F5344CB8AC3E}">
        <p14:creationId xmlns:p14="http://schemas.microsoft.com/office/powerpoint/2010/main" val="17582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美歌時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吟奇妙恩愛歌</a:t>
            </a:r>
          </a:p>
        </p:txBody>
      </p:sp>
    </p:spTree>
    <p:extLst>
      <p:ext uri="{BB962C8B-B14F-4D97-AF65-F5344CB8AC3E}">
        <p14:creationId xmlns:p14="http://schemas.microsoft.com/office/powerpoint/2010/main" val="22349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主耶穌賜我一首詩歌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這詩由天賜給我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( 1 )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從未有此美妙絕倫音樂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真是奇妙恩愛歌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( 1 )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美歌時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  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像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天使同唱和</a:t>
            </a:r>
          </a:p>
        </p:txBody>
      </p:sp>
    </p:spTree>
    <p:extLst>
      <p:ext uri="{BB962C8B-B14F-4D97-AF65-F5344CB8AC3E}">
        <p14:creationId xmlns:p14="http://schemas.microsoft.com/office/powerpoint/2010/main" val="3029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美歌時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吟奇妙恩愛歌</a:t>
            </a:r>
          </a:p>
        </p:txBody>
      </p:sp>
    </p:spTree>
    <p:extLst>
      <p:ext uri="{BB962C8B-B14F-4D97-AF65-F5344CB8AC3E}">
        <p14:creationId xmlns:p14="http://schemas.microsoft.com/office/powerpoint/2010/main" val="11555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我愛耶穌因祂為我死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赦罪恩白白賜我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主在我心裡且使我快樂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今後要唱凱旋歌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5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美歌時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  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像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天使同唱和</a:t>
            </a:r>
          </a:p>
        </p:txBody>
      </p:sp>
    </p:spTree>
    <p:extLst>
      <p:ext uri="{BB962C8B-B14F-4D97-AF65-F5344CB8AC3E}">
        <p14:creationId xmlns:p14="http://schemas.microsoft.com/office/powerpoint/2010/main" val="234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美歌時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吟奇妙恩愛歌</a:t>
            </a:r>
          </a:p>
        </p:txBody>
      </p:sp>
    </p:spTree>
    <p:extLst>
      <p:ext uri="{BB962C8B-B14F-4D97-AF65-F5344CB8AC3E}">
        <p14:creationId xmlns:p14="http://schemas.microsoft.com/office/powerpoint/2010/main" val="19043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11</TotalTime>
  <Words>235</Words>
  <Application>Microsoft Office PowerPoint</Application>
  <PresentationFormat>On-screen Show (16:9)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Church Theme</vt:lpstr>
      <vt:lpstr>宣道詩 113 在我心裡常吟讚美歌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在我心裡常吟讚美歌</dc:title>
  <dc:creator>User</dc:creator>
  <cp:lastModifiedBy>Windows User</cp:lastModifiedBy>
  <cp:revision>7</cp:revision>
  <dcterms:created xsi:type="dcterms:W3CDTF">2017-06-06T13:18:30Z</dcterms:created>
  <dcterms:modified xsi:type="dcterms:W3CDTF">2021-11-30T04:30:13Z</dcterms:modified>
</cp:coreProperties>
</file>