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1613" r:id="rId2"/>
    <p:sldId id="1614" r:id="rId3"/>
    <p:sldId id="1615" r:id="rId4"/>
    <p:sldId id="1617" r:id="rId5"/>
    <p:sldId id="1618" r:id="rId6"/>
    <p:sldId id="1619" r:id="rId7"/>
    <p:sldId id="1620" r:id="rId8"/>
    <p:sldId id="1621" r:id="rId9"/>
    <p:sldId id="1622" r:id="rId10"/>
    <p:sldId id="1623" r:id="rId11"/>
    <p:sldId id="1624" r:id="rId12"/>
    <p:sldId id="1625" r:id="rId13"/>
    <p:sldId id="1626" r:id="rId1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14" y="7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19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11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24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419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358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798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127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497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01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158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573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037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263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餐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87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受這大苦寶血流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出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今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我無苦可受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3 )</a:t>
            </a:r>
            <a:r>
              <a:rPr lang="en-US" sz="4800" b="1" dirty="0">
                <a:solidFill>
                  <a:srgbClr val="660033"/>
                </a:solidFill>
              </a:rPr>
              <a:t> ( </a:t>
            </a:r>
            <a:r>
              <a:rPr lang="en-US" sz="4800" b="1" dirty="0" smtClean="0">
                <a:solidFill>
                  <a:srgbClr val="660033"/>
                </a:solidFill>
              </a:rPr>
              <a:t>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我主耶穌為我受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死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也和主同死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主已復活為我後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嗣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同主作後嗣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將得升天永見主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面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同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主享福萬年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4 )</a:t>
            </a:r>
            <a:r>
              <a:rPr lang="en-US" sz="4800" b="1" dirty="0">
                <a:solidFill>
                  <a:srgbClr val="660033"/>
                </a:solidFill>
              </a:rPr>
              <a:t> ( </a:t>
            </a:r>
            <a:r>
              <a:rPr lang="en-US" sz="4800" b="1" dirty="0" smtClean="0">
                <a:solidFill>
                  <a:srgbClr val="660033"/>
                </a:solidFill>
              </a:rPr>
              <a:t>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哀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哉基督受苦何</a:t>
            </a:r>
            <a:r>
              <a:rPr lang="zh-CN" altLang="zh-TW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深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替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我脫離重</a:t>
            </a:r>
            <a:r>
              <a:rPr lang="zh-CN" altLang="zh-TW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擔</a:t>
            </a:r>
            <a:endParaRPr lang="zh-CN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替罪人獻上己</a:t>
            </a:r>
            <a:r>
              <a:rPr lang="zh-CN" altLang="zh-TW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身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替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我受苦受難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成為犧牲甘入死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門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今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我無有罪擔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r>
              <a:rPr lang="en-US" sz="4800" b="1" dirty="0">
                <a:solidFill>
                  <a:srgbClr val="660033"/>
                </a:solidFill>
              </a:rPr>
              <a:t> ( </a:t>
            </a:r>
            <a:r>
              <a:rPr lang="en-US" sz="4800" b="1" dirty="0" smtClean="0">
                <a:solidFill>
                  <a:srgbClr val="660033"/>
                </a:solidFill>
              </a:rPr>
              <a:t>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8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我等苦杯盛滿死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亡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主曾替我喝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哀哉苦杯主替我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嘗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留空杯給我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苦杯主嘗身體受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傷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今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賜福杯與我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2 )</a:t>
            </a:r>
            <a:r>
              <a:rPr lang="en-US" sz="4800" b="1" dirty="0">
                <a:solidFill>
                  <a:srgbClr val="660033"/>
                </a:solidFill>
              </a:rPr>
              <a:t> ( </a:t>
            </a:r>
            <a:r>
              <a:rPr lang="en-US" sz="4800" b="1" dirty="0" smtClean="0">
                <a:solidFill>
                  <a:srgbClr val="660033"/>
                </a:solidFill>
              </a:rPr>
              <a:t>x2 )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主耶和華因罪動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怒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震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怒落在主頭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奇哉神怒都落在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今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我蒙恩深厚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220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微軟正黑體</vt:lpstr>
      <vt:lpstr>微軟正黑體</vt:lpstr>
      <vt:lpstr>新細明體</vt:lpstr>
      <vt:lpstr>Arial</vt:lpstr>
      <vt:lpstr>Calibri</vt:lpstr>
      <vt:lpstr>Theme1</vt:lpstr>
      <vt:lpstr>宣道詩 263 聖餐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141</cp:revision>
  <dcterms:created xsi:type="dcterms:W3CDTF">2015-05-17T04:39:00Z</dcterms:created>
  <dcterms:modified xsi:type="dcterms:W3CDTF">2021-12-04T05:20:26Z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