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AFF1-EB9C-4064-910A-FE0A5BC930D8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  <a:effectLst/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我只仰望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4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是我主   我的盼望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是我堅固磐石和力量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6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切切懇求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請作我一生的救主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93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是我的主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是我高台和盾牌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6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我的心渴慕   要討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我誠心向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屈膝敬拜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71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87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佈景主題1</vt:lpstr>
      <vt:lpstr>我只仰望袮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我只仰望你</dc:title>
  <dc:creator>Microsoft Windows</dc:creator>
  <cp:lastModifiedBy>Windows User</cp:lastModifiedBy>
  <cp:revision>6</cp:revision>
  <dcterms:created xsi:type="dcterms:W3CDTF">2013-01-05T03:41:21Z</dcterms:created>
  <dcterms:modified xsi:type="dcterms:W3CDTF">2021-12-04T05:38:33Z</dcterms:modified>
</cp:coreProperties>
</file>