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62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16EF2-DEA7-4BCF-8302-B5B4F3C64BCF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  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牽我手</a:t>
            </a:r>
          </a:p>
        </p:txBody>
      </p:sp>
    </p:spTree>
    <p:extLst>
      <p:ext uri="{BB962C8B-B14F-4D97-AF65-F5344CB8AC3E}">
        <p14:creationId xmlns:p14="http://schemas.microsoft.com/office/powerpoint/2010/main" val="256179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建立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領我走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我疲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倦 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我軟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弱   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苦愁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</a:rPr>
              <a:t>( 1 )</a:t>
            </a:r>
            <a:endParaRPr lang="vi-VN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過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求領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 進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牽我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到天庭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</a:rPr>
              <a:t>( 1 )</a:t>
            </a:r>
            <a:endParaRPr lang="vi-VN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34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我道路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雖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涼 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主臨近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慰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憂傷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我在世快打完美好仗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</a:rPr>
              <a:t>( </a:t>
            </a:r>
            <a:r>
              <a:rPr lang="en-US" sz="2800" b="1" dirty="0" smtClean="0">
                <a:solidFill>
                  <a:srgbClr val="660033"/>
                </a:solidFill>
              </a:rPr>
              <a:t>2 </a:t>
            </a:r>
            <a:r>
              <a:rPr lang="en-US" sz="2800" b="1" dirty="0">
                <a:solidFill>
                  <a:srgbClr val="660033"/>
                </a:solidFill>
              </a:rPr>
              <a:t>)</a:t>
            </a:r>
            <a:endParaRPr lang="vi-VN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2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聽我求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我禱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攙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防跌倒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親愛主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我手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常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</a:rPr>
              <a:t>( </a:t>
            </a:r>
            <a:r>
              <a:rPr lang="en-US" sz="2800" b="1" dirty="0" smtClean="0">
                <a:solidFill>
                  <a:srgbClr val="660033"/>
                </a:solidFill>
              </a:rPr>
              <a:t>2 </a:t>
            </a:r>
            <a:r>
              <a:rPr lang="en-US" sz="2800" b="1" dirty="0">
                <a:solidFill>
                  <a:srgbClr val="660033"/>
                </a:solidFill>
              </a:rPr>
              <a:t>)</a:t>
            </a:r>
            <a:endParaRPr lang="vi-VN" sz="2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4486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11</TotalTime>
  <Words>102</Words>
  <Application>Microsoft Office PowerPoint</Application>
  <PresentationFormat>On-screen Show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Church Theme</vt:lpstr>
      <vt:lpstr>親愛主  牽我手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親愛主 牽我手</dc:title>
  <dc:creator>大唐</dc:creator>
  <cp:lastModifiedBy>Windows User</cp:lastModifiedBy>
  <cp:revision>3</cp:revision>
  <dcterms:created xsi:type="dcterms:W3CDTF">2016-04-09T13:42:25Z</dcterms:created>
  <dcterms:modified xsi:type="dcterms:W3CDTF">2021-11-30T04:50:56Z</dcterms:modified>
</cp:coreProperties>
</file>