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5D3D-062F-405B-AE6C-45B26AE17269}" type="datetimeFigureOut">
              <a:rPr lang="vi-VN" smtClean="0"/>
              <a:t>19/11/2022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E34-C0C1-45CA-85DA-04621CDCCF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649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5D3D-062F-405B-AE6C-45B26AE17269}" type="datetimeFigureOut">
              <a:rPr lang="vi-VN" smtClean="0"/>
              <a:t>19/11/2022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E34-C0C1-45CA-85DA-04621CDCCF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9349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5D3D-062F-405B-AE6C-45B26AE17269}" type="datetimeFigureOut">
              <a:rPr lang="vi-VN" smtClean="0"/>
              <a:t>19/11/2022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E34-C0C1-45CA-85DA-04621CDCCF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88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5D3D-062F-405B-AE6C-45B26AE17269}" type="datetimeFigureOut">
              <a:rPr lang="vi-VN" smtClean="0"/>
              <a:t>19/11/2022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E34-C0C1-45CA-85DA-04621CDCCF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986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5D3D-062F-405B-AE6C-45B26AE17269}" type="datetimeFigureOut">
              <a:rPr lang="vi-VN" smtClean="0"/>
              <a:t>19/11/2022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E34-C0C1-45CA-85DA-04621CDCCF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968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5D3D-062F-405B-AE6C-45B26AE17269}" type="datetimeFigureOut">
              <a:rPr lang="vi-VN" smtClean="0"/>
              <a:t>19/11/2022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E34-C0C1-45CA-85DA-04621CDCCF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27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5D3D-062F-405B-AE6C-45B26AE17269}" type="datetimeFigureOut">
              <a:rPr lang="vi-VN" smtClean="0"/>
              <a:t>19/11/2022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E34-C0C1-45CA-85DA-04621CDCCF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0796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5D3D-062F-405B-AE6C-45B26AE17269}" type="datetimeFigureOut">
              <a:rPr lang="vi-VN" smtClean="0"/>
              <a:t>19/11/2022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E34-C0C1-45CA-85DA-04621CDCCF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248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5D3D-062F-405B-AE6C-45B26AE17269}" type="datetimeFigureOut">
              <a:rPr lang="vi-VN" smtClean="0"/>
              <a:t>19/11/2022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E34-C0C1-45CA-85DA-04621CDCCF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319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5D3D-062F-405B-AE6C-45B26AE17269}" type="datetimeFigureOut">
              <a:rPr lang="vi-VN" smtClean="0"/>
              <a:t>19/11/2022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E34-C0C1-45CA-85DA-04621CDCCF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5D3D-062F-405B-AE6C-45B26AE17269}" type="datetimeFigureOut">
              <a:rPr lang="vi-VN" smtClean="0"/>
              <a:t>19/11/2022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E34-C0C1-45CA-85DA-04621CDCCF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888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D5D3D-062F-405B-AE6C-45B26AE17269}" type="datetimeFigureOut">
              <a:rPr lang="vi-VN" smtClean="0"/>
              <a:t>19/11/2022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EFE34-C0C1-45CA-85DA-04621CDCCF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605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果你想知道</a:t>
            </a:r>
          </a:p>
        </p:txBody>
      </p:sp>
    </p:spTree>
    <p:extLst>
      <p:ext uri="{BB962C8B-B14F-4D97-AF65-F5344CB8AC3E}">
        <p14:creationId xmlns:p14="http://schemas.microsoft.com/office/powerpoint/2010/main" val="180847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果你想知道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愛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在哪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就在你我的周圍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498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如果你想知道愛在哪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就在每個笑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臉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852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愛在哪裡 愛在哪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就在神的愛子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5391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愛從何來 愛從何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它是從神而來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1888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如果你想知道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愛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在哪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就在成長生命中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947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如果你想知道 愛在哪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就在父母的心裡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1189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愛在哪裡 愛在哪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就在神的愛子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4614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愛從何來 愛從何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它是從神而來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717343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3B7672A-1FE2-4E11-BE12-50D697DE8E2E}" vid="{387DA035-66C8-4D33-A85A-A6A4711109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168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Theme1</vt:lpstr>
      <vt:lpstr>如果你想知道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如果你想知道</dc:title>
  <dc:creator>Windows User</dc:creator>
  <cp:lastModifiedBy>Windows User</cp:lastModifiedBy>
  <cp:revision>1</cp:revision>
  <dcterms:created xsi:type="dcterms:W3CDTF">2022-11-19T16:24:49Z</dcterms:created>
  <dcterms:modified xsi:type="dcterms:W3CDTF">2022-11-19T16:29:53Z</dcterms:modified>
</cp:coreProperties>
</file>