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8844-C5A0-4CF3-8BFD-900505372999}" type="datetimeFigureOut">
              <a:rPr lang="zh-TW" altLang="en-US" smtClean="0"/>
              <a:pPr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賀祂為王</a:t>
            </a:r>
          </a:p>
        </p:txBody>
      </p:sp>
    </p:spTree>
    <p:extLst>
      <p:ext uri="{BB962C8B-B14F-4D97-AF65-F5344CB8AC3E}">
        <p14:creationId xmlns:p14="http://schemas.microsoft.com/office/powerpoint/2010/main" val="22185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慶賀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~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賀祂為君王</a:t>
            </a:r>
          </a:p>
        </p:txBody>
      </p:sp>
    </p:spTree>
    <p:extLst>
      <p:ext uri="{BB962C8B-B14F-4D97-AF65-F5344CB8AC3E}">
        <p14:creationId xmlns:p14="http://schemas.microsoft.com/office/powerpoint/2010/main" val="27653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大哉  聖哉  耶穌之名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天上萬軍頌揚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天上萬軍頌揚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1 / 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奉獻冠冕極其光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慶賀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~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賀祂為君王</a:t>
            </a:r>
          </a:p>
        </p:txBody>
      </p:sp>
    </p:spTree>
    <p:extLst>
      <p:ext uri="{BB962C8B-B14F-4D97-AF65-F5344CB8AC3E}">
        <p14:creationId xmlns:p14="http://schemas.microsoft.com/office/powerpoint/2010/main" val="34403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  地下聞主尊名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應該敬畏頌揚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應該敬畏頌揚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萬膝跪拜萬口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/ 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慶賀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~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賀祂為君王</a:t>
            </a:r>
          </a:p>
        </p:txBody>
      </p:sp>
    </p:spTree>
    <p:extLst>
      <p:ext uri="{BB962C8B-B14F-4D97-AF65-F5344CB8AC3E}">
        <p14:creationId xmlns:p14="http://schemas.microsoft.com/office/powerpoint/2010/main" val="14629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  榮耀  智慧  能力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都歸被殺羔羊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都歸被殺羔羊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/ 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聖徒天使讚美不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45</TotalTime>
  <Words>166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宣道詩 4 賀祂為王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Windows User</cp:lastModifiedBy>
  <cp:revision>7</cp:revision>
  <dcterms:created xsi:type="dcterms:W3CDTF">2017-07-01T02:09:22Z</dcterms:created>
  <dcterms:modified xsi:type="dcterms:W3CDTF">2022-12-03T05:23:16Z</dcterms:modified>
</cp:coreProperties>
</file>