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7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423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50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1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71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461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525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686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382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5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9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875E-E62D-4977-9C36-DA63769E2105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EC72-624F-4485-8A2E-F87F778E21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7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的同在</a:t>
            </a:r>
          </a:p>
        </p:txBody>
      </p:sp>
    </p:spTree>
    <p:extLst>
      <p:ext uri="{BB962C8B-B14F-4D97-AF65-F5344CB8AC3E}">
        <p14:creationId xmlns:p14="http://schemas.microsoft.com/office/powerpoint/2010/main" val="56816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我進入主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的同在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我與眾天使圍繞寶座敬拜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12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我進入主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的同在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我要單單敬拜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20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我要敬拜  敬拜  敬拜我的主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我要敬拜  敬拜  敬拜我的主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993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我要跪下  跪下  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我要跪下  跪下  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996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讓我進入主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聖潔光中被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98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  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我進入主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我要單單為主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而活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8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頌讚榮耀  榮耀  榮耀歸羔羊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頌讚榮耀  榮耀  榮耀歸羔羊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083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頌讚聖潔  聖潔  聖潔的真神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頌讚聖潔  聖潔  聖潔的真神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9837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204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進入袮的同在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進入袮的同在</dc:title>
  <dc:creator>Windows User</dc:creator>
  <cp:lastModifiedBy>Windows User</cp:lastModifiedBy>
  <cp:revision>6</cp:revision>
  <dcterms:created xsi:type="dcterms:W3CDTF">2020-03-14T04:13:06Z</dcterms:created>
  <dcterms:modified xsi:type="dcterms:W3CDTF">2022-11-25T17:54:06Z</dcterms:modified>
</cp:coreProperties>
</file>