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674-15FC-4E67-BCEB-E4B9CC40C07A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0446-AEF0-4303-AF5F-9BA0D7D8B9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18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674-15FC-4E67-BCEB-E4B9CC40C07A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0446-AEF0-4303-AF5F-9BA0D7D8B9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69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674-15FC-4E67-BCEB-E4B9CC40C07A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0446-AEF0-4303-AF5F-9BA0D7D8B9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531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674-15FC-4E67-BCEB-E4B9CC40C07A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0446-AEF0-4303-AF5F-9BA0D7D8B9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0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674-15FC-4E67-BCEB-E4B9CC40C07A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0446-AEF0-4303-AF5F-9BA0D7D8B9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762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674-15FC-4E67-BCEB-E4B9CC40C07A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0446-AEF0-4303-AF5F-9BA0D7D8B9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521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674-15FC-4E67-BCEB-E4B9CC40C07A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0446-AEF0-4303-AF5F-9BA0D7D8B9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961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674-15FC-4E67-BCEB-E4B9CC40C07A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0446-AEF0-4303-AF5F-9BA0D7D8B9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19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674-15FC-4E67-BCEB-E4B9CC40C07A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0446-AEF0-4303-AF5F-9BA0D7D8B9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828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674-15FC-4E67-BCEB-E4B9CC40C07A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0446-AEF0-4303-AF5F-9BA0D7D8B9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392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674-15FC-4E67-BCEB-E4B9CC40C07A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0446-AEF0-4303-AF5F-9BA0D7D8B9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225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A674-15FC-4E67-BCEB-E4B9CC40C07A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0446-AEF0-4303-AF5F-9BA0D7D8B9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28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陪我走過春夏秋冬</a:t>
            </a:r>
          </a:p>
        </p:txBody>
      </p:sp>
    </p:spTree>
    <p:extLst>
      <p:ext uri="{BB962C8B-B14F-4D97-AF65-F5344CB8AC3E}">
        <p14:creationId xmlns:p14="http://schemas.microsoft.com/office/powerpoint/2010/main" val="251698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歷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經風浪人生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楚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31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在過去和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是信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346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度過歲月成長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加深切慕恩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377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藉憐憫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07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始終會伴我秋冬春與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疼我  保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守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 引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導一生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91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信靠恩主哪懼怕經多少變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靠主我神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遠被懷抱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892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不捨棄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 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遠與我一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宵清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早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86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過去今天如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典加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一切也靠著神跨過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16267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168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陪我走過春夏秋冬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陪我走過春夏秋冬</dc:title>
  <dc:creator>Windows User</dc:creator>
  <cp:lastModifiedBy>Windows User</cp:lastModifiedBy>
  <cp:revision>2</cp:revision>
  <dcterms:created xsi:type="dcterms:W3CDTF">2022-11-19T11:20:35Z</dcterms:created>
  <dcterms:modified xsi:type="dcterms:W3CDTF">2022-11-19T11:24:05Z</dcterms:modified>
</cp:coreProperties>
</file>