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365F4-0254-40A2-88B3-76823A851626}" type="datetimeFigureOut">
              <a:rPr lang="zh-TW" altLang="en-US" smtClean="0"/>
              <a:pPr/>
              <a:t>2023/5/20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F218-8C62-4106-8CB8-51D8EBF5B4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滿我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831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慕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人獻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以全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心讚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95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舉雙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我渴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望親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79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澆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使我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靈得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滿溢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淨我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更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新我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03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充滿我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滋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潤我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愛來圍繞我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我一生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一世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28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11644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106</Words>
  <Application>Microsoft Office PowerPoint</Application>
  <PresentationFormat>On-screen Show (16:9)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佈景主題1</vt:lpstr>
      <vt:lpstr>充滿我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充滿我</dc:title>
  <dc:creator>User</dc:creator>
  <cp:lastModifiedBy>Uncle Jo</cp:lastModifiedBy>
  <cp:revision>6</cp:revision>
  <dcterms:created xsi:type="dcterms:W3CDTF">2017-05-22T09:11:08Z</dcterms:created>
  <dcterms:modified xsi:type="dcterms:W3CDTF">2023-05-20T09:26:26Z</dcterms:modified>
</cp:coreProperties>
</file>