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4DDF-39DD-4960-8B76-805686751F1E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152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迎祢來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願祢來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設立寶座在這裡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89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我們要張開口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不停讚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72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我喜樂泉源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祢使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我歡欣跳躍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15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祢使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我自由飛翔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不再被罪惡捆綁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1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我永生盼望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有無比力量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55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從今時直到永遠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許不會改變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27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有能力能醫治一切的傷口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21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能改變一切的咒詛成為祝福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5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舉祢聖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祢配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得所有最大的讚美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796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我們要用全心和全意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來敬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4490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</TotalTime>
  <Words>183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佈景主題1</vt:lpstr>
      <vt:lpstr>喜樂泉源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喜樂泉源</dc:title>
  <dc:creator>大唐</dc:creator>
  <cp:lastModifiedBy>Uncle Jo</cp:lastModifiedBy>
  <cp:revision>6</cp:revision>
  <dcterms:created xsi:type="dcterms:W3CDTF">2017-12-03T00:10:08Z</dcterms:created>
  <dcterms:modified xsi:type="dcterms:W3CDTF">2023-05-05T17:31:07Z</dcterms:modified>
</cp:coreProperties>
</file>