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8080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8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3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3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643F-852B-4059-9F2F-1212C809C47E}" type="datetimeFigureOut">
              <a:rPr lang="zh-TW" altLang="en-US" smtClean="0"/>
              <a:pPr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座前</a:t>
            </a:r>
          </a:p>
        </p:txBody>
      </p:sp>
    </p:spTree>
    <p:extLst>
      <p:ext uri="{BB962C8B-B14F-4D97-AF65-F5344CB8AC3E}">
        <p14:creationId xmlns:p14="http://schemas.microsoft.com/office/powerpoint/2010/main" val="37384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座前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我獻上我的敬拜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7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我高舉雙手  揚聲敬拜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0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座前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眾天使俯伏敬拜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37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67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救恩榮耀都歸於我們的神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236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7685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151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在祢寶座前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大副堂</dc:creator>
  <cp:lastModifiedBy>Uncle Jo</cp:lastModifiedBy>
  <cp:revision>11</cp:revision>
  <dcterms:created xsi:type="dcterms:W3CDTF">2017-08-08T12:45:20Z</dcterms:created>
  <dcterms:modified xsi:type="dcterms:W3CDTF">2023-05-05T17:48:12Z</dcterms:modified>
</cp:coreProperties>
</file>