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7AB0-BA95-4643-8262-83A2DE3070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C0AA-D158-411A-9A80-C7021167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在十字架歌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91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真神愛子受人凌辱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身懸在十字架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96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太陽隱避似不忍睹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地震如同驚怕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57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在我主十字架  我已見主恩光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罪重擔從我心皆脫落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729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在聖架我因信  眼明亮  心平康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到如今我終日常歡樂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749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當主寶架顯現於前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使我慚愧羞恥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47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深感主恩大愛無限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雙目流淚不止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10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在我主十字架  我已見主恩光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罪重擔從我心皆脫落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72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在聖架我因信  眼明亮  心平康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到如今我終日常歡樂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49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我雖淚下如雨一般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主恩不能酬報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5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33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惟將身心全獻主前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一生遵行主道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5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19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可嘆我主聖體血流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為我受死哀痛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43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在我主十字架  我已見主恩光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罪重擔從我心皆脫落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97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在聖架我因信  眼明亮  心平康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到如今我終日常歡樂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10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情願捨命贖我愆尤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我乃卑微無用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718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在我主十字架  我已見主恩光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罪重擔從我心皆脫落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05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在聖架我因信  眼明亮  心平康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到如今我終日常歡樂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973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誠哉  救主因我罪深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被釘苦架捨身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646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莫大恩典  莫大憐憫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無窮無盡愛心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5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2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在我主十字架  我已見主恩光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罪重擔從我心皆脫落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3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在聖架我因信  眼明亮  心平康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到如今我終日常歡樂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57229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405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Microsoft JhengHei</vt:lpstr>
      <vt:lpstr>新細明體</vt:lpstr>
      <vt:lpstr>Arial</vt:lpstr>
      <vt:lpstr>Calibri</vt:lpstr>
      <vt:lpstr>Theme1</vt:lpstr>
      <vt:lpstr>在十字架歌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在十字架歌</dc:title>
  <dc:creator>Uncle Jo</dc:creator>
  <cp:lastModifiedBy>Uncle Jo</cp:lastModifiedBy>
  <cp:revision>1</cp:revision>
  <dcterms:created xsi:type="dcterms:W3CDTF">2023-05-20T09:39:50Z</dcterms:created>
  <dcterms:modified xsi:type="dcterms:W3CDTF">2023-05-20T09:40:25Z</dcterms:modified>
</cp:coreProperties>
</file>