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783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53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15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5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24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2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449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103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87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43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8A95-A18D-41EB-A259-7E11833DF924}" type="datetimeFigureOut">
              <a:rPr lang="vi-VN" smtClean="0"/>
              <a:t>20/05/2023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2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在至高之處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5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在至高之處   我獻上感恩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在至高之處   我舉手敬拜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266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599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天使天軍同聲讚美耶穌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最大的榮耀   都歸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266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1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在至高之處榮耀歸與神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在地上平安歸與祂所喜悅的人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266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8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得最大的榮耀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266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6555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95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在至高之處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在至高之處</dc:title>
  <dc:creator>Windows User</dc:creator>
  <cp:lastModifiedBy>Uncle Jo</cp:lastModifiedBy>
  <cp:revision>3</cp:revision>
  <dcterms:created xsi:type="dcterms:W3CDTF">2021-02-25T18:19:57Z</dcterms:created>
  <dcterms:modified xsi:type="dcterms:W3CDTF">2023-05-20T09:11:06Z</dcterms:modified>
</cp:coreProperties>
</file>