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70" r:id="rId12"/>
    <p:sldId id="271" r:id="rId13"/>
    <p:sldId id="274" r:id="rId1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55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F042-E3AA-446E-A7BD-209431A81E36}" type="datetimeFigureOut">
              <a:rPr lang="zh-TW" altLang="en-US" smtClean="0"/>
              <a:t>2023/5/6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BAFD-F893-4F4D-BBC6-C28078AB011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100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6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我來</a:t>
            </a:r>
            <a:r>
              <a:rPr lang="zh-CN" altLang="en-US" sz="6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就祢</a:t>
            </a:r>
            <a:endParaRPr lang="zh-TW" altLang="en-US" sz="6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5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祢  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今來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93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美哉贖罪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大哉十架能力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4 </a:t>
            </a:r>
            <a:r>
              <a:rPr lang="en-US" sz="3200" b="1" dirty="0">
                <a:solidFill>
                  <a:srgbClr val="000066"/>
                </a:solidFill>
              </a:rPr>
              <a:t>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71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 lnSpcReduction="10000"/>
          </a:bodyPr>
          <a:lstStyle/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奇哉耶穌替我受死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11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我要愛主到底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( 4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祢  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今來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53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救主歡喜聲音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今願前來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1 / 4 </a:t>
            </a:r>
            <a:r>
              <a:rPr lang="en-US" sz="3200" b="1" dirty="0">
                <a:solidFill>
                  <a:srgbClr val="000066"/>
                </a:solidFill>
              </a:rPr>
              <a:t>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為我罪惡流出寶血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使我能得生命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( 1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8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  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今來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3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我這可惡罪人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行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善毫無能力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2 </a:t>
            </a:r>
            <a:r>
              <a:rPr lang="en-US" sz="3200" b="1" dirty="0">
                <a:solidFill>
                  <a:srgbClr val="000066"/>
                </a:solidFill>
              </a:rPr>
              <a:t>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12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惟主寶血永無更變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洗淨心裡罪愆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( 2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1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主我來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祢  我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今來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就祢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救主所流的寶血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洗我罪惡清潔</a:t>
            </a:r>
            <a:endParaRPr lang="zh-TW" altLang="en-US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00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求主賞賜聖靈</a:t>
            </a:r>
            <a:r>
              <a:rPr lang="en-US" altLang="zh-CN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  </a:t>
            </a:r>
            <a:endParaRPr lang="en-US" altLang="zh-CN" sz="48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激</a:t>
            </a: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發愛主熱心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</a:t>
            </a:r>
            <a:r>
              <a:rPr lang="en-US" sz="3200" b="1" dirty="0" smtClean="0">
                <a:solidFill>
                  <a:srgbClr val="000066"/>
                </a:solidFill>
              </a:rPr>
              <a:t>3 </a:t>
            </a:r>
            <a:r>
              <a:rPr lang="en-US" sz="3200" b="1" dirty="0">
                <a:solidFill>
                  <a:srgbClr val="000066"/>
                </a:solidFill>
              </a:rPr>
              <a:t>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9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引導罪人歸向耶穌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使主教會復興</a:t>
            </a:r>
            <a:endParaRPr lang="en-US" altLang="zh-CN" sz="48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79588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66"/>
                </a:solidFill>
              </a:rPr>
              <a:t>( 3 / 4 )</a:t>
            </a:r>
            <a:endParaRPr lang="vi-VN" sz="3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842794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33</TotalTime>
  <Words>240</Words>
  <Application>Microsoft Office PowerPoint</Application>
  <PresentationFormat>On-screen Show (16:9)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Microsoft JhengHei</vt:lpstr>
      <vt:lpstr>Microsoft JhengHei</vt:lpstr>
      <vt:lpstr>新細明體</vt:lpstr>
      <vt:lpstr>Arial</vt:lpstr>
      <vt:lpstr>Calibri</vt:lpstr>
      <vt:lpstr>Church Theme</vt:lpstr>
      <vt:lpstr>宣道詩 100 主我來就祢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主我來就你</dc:title>
  <dc:creator>大唐</dc:creator>
  <cp:lastModifiedBy>Uncle Jo</cp:lastModifiedBy>
  <cp:revision>10</cp:revision>
  <dcterms:created xsi:type="dcterms:W3CDTF">2017-02-04T02:34:33Z</dcterms:created>
  <dcterms:modified xsi:type="dcterms:W3CDTF">2023-05-05T17:40:23Z</dcterms:modified>
</cp:coreProperties>
</file>