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要全心讚美</a:t>
            </a:r>
          </a:p>
        </p:txBody>
      </p:sp>
    </p:spTree>
    <p:extLst>
      <p:ext uri="{BB962C8B-B14F-4D97-AF65-F5344CB8AC3E}">
        <p14:creationId xmlns:p14="http://schemas.microsoft.com/office/powerpoint/2010/main" val="21847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全心感謝  全心讚美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4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57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  一無罣慮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喜樂滿溢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962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盼望在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8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我要全心讚美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中一日勝過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在世上千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7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讚美還要讚美不停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0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73509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75</TotalTime>
  <Words>128</Words>
  <Application>Microsoft Office PowerPoint</Application>
  <PresentationFormat>On-screen Show (16:9)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佈景主題11</vt:lpstr>
      <vt:lpstr>我要全心讚美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Windows User</cp:lastModifiedBy>
  <cp:revision>13</cp:revision>
  <dcterms:created xsi:type="dcterms:W3CDTF">2017-07-04T12:39:52Z</dcterms:created>
  <dcterms:modified xsi:type="dcterms:W3CDTF">2023-04-27T09:38:22Z</dcterms:modified>
</cp:coreProperties>
</file>