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84" y="13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FBC76-F88A-4D8E-BD0B-336A491F01CB}" type="datetimeFigureOut">
              <a:rPr lang="zh-TW" altLang="en-US" smtClean="0"/>
              <a:t>2023/5/11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6E3D-2CA1-4681-B60E-EADF893595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FBC76-F88A-4D8E-BD0B-336A491F01CB}" type="datetimeFigureOut">
              <a:rPr lang="zh-TW" altLang="en-US" smtClean="0"/>
              <a:t>2023/5/11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6E3D-2CA1-4681-B60E-EADF893595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FBC76-F88A-4D8E-BD0B-336A491F01CB}" type="datetimeFigureOut">
              <a:rPr lang="zh-TW" altLang="en-US" smtClean="0"/>
              <a:t>2023/5/11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6E3D-2CA1-4681-B60E-EADF893595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FBC76-F88A-4D8E-BD0B-336A491F01CB}" type="datetimeFigureOut">
              <a:rPr lang="zh-TW" altLang="en-US" smtClean="0"/>
              <a:t>2023/5/11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6E3D-2CA1-4681-B60E-EADF893595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FBC76-F88A-4D8E-BD0B-336A491F01CB}" type="datetimeFigureOut">
              <a:rPr lang="zh-TW" altLang="en-US" smtClean="0"/>
              <a:t>2023/5/11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6E3D-2CA1-4681-B60E-EADF893595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FBC76-F88A-4D8E-BD0B-336A491F01CB}" type="datetimeFigureOut">
              <a:rPr lang="zh-TW" altLang="en-US" smtClean="0"/>
              <a:t>2023/5/11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6E3D-2CA1-4681-B60E-EADF893595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FBC76-F88A-4D8E-BD0B-336A491F01CB}" type="datetimeFigureOut">
              <a:rPr lang="zh-TW" altLang="en-US" smtClean="0"/>
              <a:t>2023/5/11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6E3D-2CA1-4681-B60E-EADF893595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FBC76-F88A-4D8E-BD0B-336A491F01CB}" type="datetimeFigureOut">
              <a:rPr lang="zh-TW" altLang="en-US" smtClean="0"/>
              <a:t>2023/5/11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6E3D-2CA1-4681-B60E-EADF893595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FBC76-F88A-4D8E-BD0B-336A491F01CB}" type="datetimeFigureOut">
              <a:rPr lang="zh-TW" altLang="en-US" smtClean="0"/>
              <a:t>2023/5/11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6E3D-2CA1-4681-B60E-EADF893595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FBC76-F88A-4D8E-BD0B-336A491F01CB}" type="datetimeFigureOut">
              <a:rPr lang="zh-TW" altLang="en-US" smtClean="0"/>
              <a:t>2023/5/11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6E3D-2CA1-4681-B60E-EADF893595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FBC76-F88A-4D8E-BD0B-336A491F01CB}" type="datetimeFigureOut">
              <a:rPr lang="zh-TW" altLang="en-US" smtClean="0"/>
              <a:t>2023/5/11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6E3D-2CA1-4681-B60E-EADF893595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FBC76-F88A-4D8E-BD0B-336A491F01CB}" type="datetimeFigureOut">
              <a:rPr lang="zh-TW" altLang="en-US" smtClean="0"/>
              <a:t>2023/5/11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36E3D-2CA1-4681-B60E-EADF893595C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活</a:t>
            </a:r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出主的愛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88099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親切溫暖的家庭</a:t>
            </a:r>
            <a:r>
              <a:rPr lang="en-US" altLang="zh-CN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若沒有愛流露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就沒有了溫馨</a:t>
            </a:r>
            <a:r>
              <a:rPr lang="en-US" altLang="zh-CN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也不再有生氣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0180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沒有愛主家庭</a:t>
            </a:r>
            <a:r>
              <a:rPr lang="en-US" altLang="zh-CN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就像表面問候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又如響了鑼鏺</a:t>
            </a:r>
            <a:r>
              <a:rPr lang="en-US" altLang="zh-CN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充滿了虛空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0382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付出我們的愛</a:t>
            </a:r>
            <a:r>
              <a:rPr lang="en-US" altLang="zh-CN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獻出我們的愛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就讓我們著實相愛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4659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在愛裡  在愛裡</a:t>
            </a:r>
            <a:r>
              <a:rPr lang="en-US" altLang="zh-CN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流露基督香氣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流出主的美善</a:t>
            </a:r>
            <a:r>
              <a:rPr lang="en-US" altLang="zh-CN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流出真誠的生命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11152820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19</TotalTime>
  <Words>110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Microsoft JhengHei</vt:lpstr>
      <vt:lpstr>Microsoft JhengHei</vt:lpstr>
      <vt:lpstr>PMingLiU</vt:lpstr>
      <vt:lpstr>Arial</vt:lpstr>
      <vt:lpstr>Calibri</vt:lpstr>
      <vt:lpstr>佈景主題1</vt:lpstr>
      <vt:lpstr>活出主的愛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活出主的愛</dc:title>
  <dc:creator>大唐</dc:creator>
  <cp:lastModifiedBy>Uncle Jo</cp:lastModifiedBy>
  <cp:revision>3</cp:revision>
  <dcterms:created xsi:type="dcterms:W3CDTF">2018-07-21T01:54:46Z</dcterms:created>
  <dcterms:modified xsi:type="dcterms:W3CDTF">2023-05-11T14:42:00Z</dcterms:modified>
</cp:coreProperties>
</file>