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7256-E16A-444C-B21C-316754D598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3E5F-262C-4851-98A5-0A711212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耀歸於真神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7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父神啟示真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成就大事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藉聖子耶穌我們歡欣無比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26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將來見主面我們必更驚訝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  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純潔無瑕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44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4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來籍主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81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03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92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來籍主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02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9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91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85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請來籍主耶穌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2057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榮耀歸於真神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batisuoc</dc:creator>
  <cp:lastModifiedBy>batisuoc</cp:lastModifiedBy>
  <cp:revision>1</cp:revision>
  <dcterms:created xsi:type="dcterms:W3CDTF">2023-08-04T17:32:06Z</dcterms:created>
  <dcterms:modified xsi:type="dcterms:W3CDTF">2023-08-04T17:32:44Z</dcterms:modified>
</cp:coreProperties>
</file>