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1C5A-C74B-4930-AC12-C09894D28342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9164-2450-428D-A77F-ECD64A43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816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求主叫我不忘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罪惡雖然好像得勝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天父卻仍掌管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我心不必憂傷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3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我主作王  天地同唱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歌聲充滿萬方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( 3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6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孩童側耳要聽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宇宙唱歌  四圍響應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星辰作樂同聲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我心滿有安寧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樹木花草  蒼天碧海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述說天父全能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( 1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8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小鳥展翅飛鳴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清晨明亮  好花美麗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證明天理精深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祂愛普及萬千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風吹之草  將祂表現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天父充滿世間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ea typeface="Microsoft JhengHei" panose="020B0604030504040204" pitchFamily="34" charset="-120"/>
                <a:cs typeface="Arial" panose="020B0604020202020204" pitchFamily="34" charset="0"/>
              </a:rPr>
              <a:t>( 2 / 3 )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58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222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這是天父世界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batisuoc</dc:creator>
  <cp:lastModifiedBy>batisuoc</cp:lastModifiedBy>
  <cp:revision>1</cp:revision>
  <dcterms:created xsi:type="dcterms:W3CDTF">2023-08-04T17:22:32Z</dcterms:created>
  <dcterms:modified xsi:type="dcterms:W3CDTF">2023-08-04T17:23:00Z</dcterms:modified>
</cp:coreProperties>
</file>