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783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664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383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34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4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01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304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250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155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948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871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F45-C348-4448-B9F5-3CA71160EBEA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527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到馬槽前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8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endParaRPr lang="zh-TW" altLang="en-US" sz="48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6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奇妙聖誕夜，主前跪拜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7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牧羊人也前來，歡欣同敬拜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cũng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9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獻上感恩心，因主賜奇妙恩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2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來屈膝敬拜主，祂降生為救人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gối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7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去向人傳講，耶穌是王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nói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去向萬民宣揚，祂配得讚賞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truyền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xứng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tụng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8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去領人歸主，為主做世上光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trở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2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快去傳揚主，主愛與人分享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truyền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chia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2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來到馬槽前，見主耶穌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98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來見聖嬰孩，世人的救主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gặp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Trẻ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2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到馬槽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8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來迎見聖嬰孩，世人的救主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chào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Trẻ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天使同歡唱，全地充滿歌聲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ngập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</a:t>
            </a:r>
          </a:p>
        </p:txBody>
      </p:sp>
    </p:spTree>
    <p:extLst>
      <p:ext uri="{BB962C8B-B14F-4D97-AF65-F5344CB8AC3E}">
        <p14:creationId xmlns:p14="http://schemas.microsoft.com/office/powerpoint/2010/main" val="244320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祂是新生王，馬槽卑微降生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chào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hèn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7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你若有煩惱，心中幽暗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phiền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nhập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bóng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0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一生勞苦憂愁，身心極疲倦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ưu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sầu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cực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xác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mệt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mỏi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4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來，靠近耶穌，永生真神兒子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gần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8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卸下你擔子，在祂愛中安息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trút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nặng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391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</TotalTime>
  <Words>441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Theme1</vt:lpstr>
      <vt:lpstr>來到馬槽前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來到馬槽前</dc:title>
  <dc:creator>Windows User</dc:creator>
  <cp:lastModifiedBy>Windows User</cp:lastModifiedBy>
  <cp:revision>3</cp:revision>
  <dcterms:created xsi:type="dcterms:W3CDTF">2021-12-20T17:24:44Z</dcterms:created>
  <dcterms:modified xsi:type="dcterms:W3CDTF">2021-12-20T17:53:45Z</dcterms:modified>
</cp:coreProperties>
</file>