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2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133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28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64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53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58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8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21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84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929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91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32F9-7753-468B-A7F3-8F552D893674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6E1B-9087-4EF1-806C-3AB36B97E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1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一點不懷疑祢能力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4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zh-TW" altLang="en-US" sz="4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經歷祢的偉大細膩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vĩ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tế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9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最小的事 祢都在眷顧指引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9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我的心思前想後 讚嘆驚奇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gẫm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ngạc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0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信靠耶穌真是甜美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thích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04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只要信靠主恩言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5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只要站在主應許上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0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信靠主蒙福無邊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biên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8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創造天地 說有就有 命立就立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vũ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trụ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xuất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hiện,Vạn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tồn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lệnh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祢拯救百姓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海當中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走乾地 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giải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biển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cạn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1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祢差遣愛子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己救人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endParaRPr lang="vi-VN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8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3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祢赦免罪過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淨心靈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轉生命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我一點不懷疑祢能力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120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346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我一點不懷疑祢能力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我一點不懷疑祢能力</dc:title>
  <dc:creator>Windows User</dc:creator>
  <cp:lastModifiedBy>Windows User</cp:lastModifiedBy>
  <cp:revision>3</cp:revision>
  <dcterms:created xsi:type="dcterms:W3CDTF">2021-12-20T16:49:18Z</dcterms:created>
  <dcterms:modified xsi:type="dcterms:W3CDTF">2021-12-20T17:00:01Z</dcterms:modified>
</cp:coreProperties>
</file>