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2" y="15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66B48-9B75-48A3-96B2-C5D953E96ADF}" type="datetimeFigureOut">
              <a:rPr lang="vi-VN" smtClean="0"/>
              <a:t>21/12/2021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FBAA7-5EE2-4451-A76C-0FB858BF297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9233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66B48-9B75-48A3-96B2-C5D953E96ADF}" type="datetimeFigureOut">
              <a:rPr lang="vi-VN" smtClean="0"/>
              <a:t>21/12/2021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FBAA7-5EE2-4451-A76C-0FB858BF297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684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66B48-9B75-48A3-96B2-C5D953E96ADF}" type="datetimeFigureOut">
              <a:rPr lang="vi-VN" smtClean="0"/>
              <a:t>21/12/2021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FBAA7-5EE2-4451-A76C-0FB858BF297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77115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66B48-9B75-48A3-96B2-C5D953E96ADF}" type="datetimeFigureOut">
              <a:rPr lang="vi-VN" smtClean="0"/>
              <a:t>21/12/2021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FBAA7-5EE2-4451-A76C-0FB858BF297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03113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66B48-9B75-48A3-96B2-C5D953E96ADF}" type="datetimeFigureOut">
              <a:rPr lang="vi-VN" smtClean="0"/>
              <a:t>21/12/2021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FBAA7-5EE2-4451-A76C-0FB858BF297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04673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66B48-9B75-48A3-96B2-C5D953E96ADF}" type="datetimeFigureOut">
              <a:rPr lang="vi-VN" smtClean="0"/>
              <a:t>21/12/2021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FBAA7-5EE2-4451-A76C-0FB858BF297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75633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66B48-9B75-48A3-96B2-C5D953E96ADF}" type="datetimeFigureOut">
              <a:rPr lang="vi-VN" smtClean="0"/>
              <a:t>21/12/2021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FBAA7-5EE2-4451-A76C-0FB858BF297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94360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66B48-9B75-48A3-96B2-C5D953E96ADF}" type="datetimeFigureOut">
              <a:rPr lang="vi-VN" smtClean="0"/>
              <a:t>21/12/2021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FBAA7-5EE2-4451-A76C-0FB858BF297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51806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66B48-9B75-48A3-96B2-C5D953E96ADF}" type="datetimeFigureOut">
              <a:rPr lang="vi-VN" smtClean="0"/>
              <a:t>21/12/2021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FBAA7-5EE2-4451-A76C-0FB858BF297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20938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66B48-9B75-48A3-96B2-C5D953E96ADF}" type="datetimeFigureOut">
              <a:rPr lang="vi-VN" smtClean="0"/>
              <a:t>21/12/2021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FBAA7-5EE2-4451-A76C-0FB858BF297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86394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66B48-9B75-48A3-96B2-C5D953E96ADF}" type="datetimeFigureOut">
              <a:rPr lang="vi-VN" smtClean="0"/>
              <a:t>21/12/2021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FBAA7-5EE2-4451-A76C-0FB858BF297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18014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66B48-9B75-48A3-96B2-C5D953E96ADF}" type="datetimeFigureOut">
              <a:rPr lang="vi-VN" smtClean="0"/>
              <a:t>21/12/2021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FBAA7-5EE2-4451-A76C-0FB858BF297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82728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29917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耶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穌給你平安</a:t>
            </a: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i="1" dirty="0" err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8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800" b="1" i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Giê-su</a:t>
            </a:r>
            <a:r>
              <a:rPr lang="en-US" sz="48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ban </a:t>
            </a:r>
            <a:r>
              <a:rPr lang="en-US" sz="4800" b="1" i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bình</a:t>
            </a:r>
            <a:r>
              <a:rPr lang="en-US" sz="48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an </a:t>
            </a:r>
            <a:r>
              <a:rPr lang="en-US" sz="4800" b="1" i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sz="48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800" b="1" i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bạn</a:t>
            </a:r>
            <a:endParaRPr lang="zh-TW" altLang="en-US" sz="48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664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哦   耶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穌給你平安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Ôi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!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Giê-su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ban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bình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an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bạn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 </a:t>
            </a:r>
            <a:endParaRPr lang="vi-VN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862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世界雖有苦難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 smtClean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Thế</a:t>
            </a:r>
            <a:r>
              <a:rPr lang="en-US" sz="4000" b="1" dirty="0" smtClean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gian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tuy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có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sự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hoạn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nạn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393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主耶穌是避風港灣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hưng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Giê-su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trú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ẩn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226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祂要給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  祂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要給你平安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muốn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ban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bạn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sự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bình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an </a:t>
            </a:r>
          </a:p>
        </p:txBody>
      </p:sp>
    </p:spTree>
    <p:extLst>
      <p:ext uri="{BB962C8B-B14F-4D97-AF65-F5344CB8AC3E}">
        <p14:creationId xmlns:p14="http://schemas.microsoft.com/office/powerpoint/2010/main" val="4193076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源源湧流不斷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Như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một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dòng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chảy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bất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tuyệt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4917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穌   耶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穌給你平安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Giê-su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muốn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ban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bạn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sự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bình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an</a:t>
            </a:r>
          </a:p>
        </p:txBody>
      </p:sp>
    </p:spTree>
    <p:extLst>
      <p:ext uri="{BB962C8B-B14F-4D97-AF65-F5344CB8AC3E}">
        <p14:creationId xmlns:p14="http://schemas.microsoft.com/office/powerpoint/2010/main" val="2542110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耶穌給你真正平安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Giê-su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muốn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ban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bạn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sự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bình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an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thật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736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深深在你心裡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Sâu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trong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bạn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3897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源源湧流不斷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dòng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chảy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bất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tuyệt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của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sự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bình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an</a:t>
            </a:r>
          </a:p>
        </p:txBody>
      </p:sp>
    </p:spTree>
    <p:extLst>
      <p:ext uri="{BB962C8B-B14F-4D97-AF65-F5344CB8AC3E}">
        <p14:creationId xmlns:p14="http://schemas.microsoft.com/office/powerpoint/2010/main" val="413528454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53</TotalTime>
  <Words>148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微軟正黑體</vt:lpstr>
      <vt:lpstr>新細明體</vt:lpstr>
      <vt:lpstr>Arial</vt:lpstr>
      <vt:lpstr>Calibri</vt:lpstr>
      <vt:lpstr>Theme1</vt:lpstr>
      <vt:lpstr>耶穌給你平安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耶穌給你平安</dc:title>
  <dc:creator>Windows User</dc:creator>
  <cp:lastModifiedBy>Windows User</cp:lastModifiedBy>
  <cp:revision>3</cp:revision>
  <dcterms:created xsi:type="dcterms:W3CDTF">2021-12-20T17:00:43Z</dcterms:created>
  <dcterms:modified xsi:type="dcterms:W3CDTF">2021-12-20T17:54:02Z</dcterms:modified>
</cp:coreProperties>
</file>