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7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2" y="15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5110-2546-4323-893B-FC19714A8A6E}" type="datetimeFigureOut">
              <a:rPr lang="vi-VN" smtClean="0"/>
              <a:t>21/12/2021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929B2-D703-4DAD-BA13-987532B45EC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2565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5110-2546-4323-893B-FC19714A8A6E}" type="datetimeFigureOut">
              <a:rPr lang="vi-VN" smtClean="0"/>
              <a:t>21/12/2021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929B2-D703-4DAD-BA13-987532B45EC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55882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5110-2546-4323-893B-FC19714A8A6E}" type="datetimeFigureOut">
              <a:rPr lang="vi-VN" smtClean="0"/>
              <a:t>21/12/2021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929B2-D703-4DAD-BA13-987532B45EC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668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5110-2546-4323-893B-FC19714A8A6E}" type="datetimeFigureOut">
              <a:rPr lang="vi-VN" smtClean="0"/>
              <a:t>21/12/2021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929B2-D703-4DAD-BA13-987532B45EC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2804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5110-2546-4323-893B-FC19714A8A6E}" type="datetimeFigureOut">
              <a:rPr lang="vi-VN" smtClean="0"/>
              <a:t>21/12/2021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929B2-D703-4DAD-BA13-987532B45EC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4433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5110-2546-4323-893B-FC19714A8A6E}" type="datetimeFigureOut">
              <a:rPr lang="vi-VN" smtClean="0"/>
              <a:t>21/12/2021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929B2-D703-4DAD-BA13-987532B45EC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1148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5110-2546-4323-893B-FC19714A8A6E}" type="datetimeFigureOut">
              <a:rPr lang="vi-VN" smtClean="0"/>
              <a:t>21/12/2021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929B2-D703-4DAD-BA13-987532B45EC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5842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5110-2546-4323-893B-FC19714A8A6E}" type="datetimeFigureOut">
              <a:rPr lang="vi-VN" smtClean="0"/>
              <a:t>21/12/2021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929B2-D703-4DAD-BA13-987532B45EC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7638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5110-2546-4323-893B-FC19714A8A6E}" type="datetimeFigureOut">
              <a:rPr lang="vi-VN" smtClean="0"/>
              <a:t>21/12/2021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929B2-D703-4DAD-BA13-987532B45EC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99114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5110-2546-4323-893B-FC19714A8A6E}" type="datetimeFigureOut">
              <a:rPr lang="vi-VN" smtClean="0"/>
              <a:t>21/12/2021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929B2-D703-4DAD-BA13-987532B45EC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6225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5110-2546-4323-893B-FC19714A8A6E}" type="datetimeFigureOut">
              <a:rPr lang="vi-VN" smtClean="0"/>
              <a:t>21/12/2021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929B2-D703-4DAD-BA13-987532B45EC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60963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25110-2546-4323-893B-FC19714A8A6E}" type="datetimeFigureOut">
              <a:rPr lang="vi-VN" smtClean="0"/>
              <a:t>21/12/2021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929B2-D703-4DAD-BA13-987532B45EC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7096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03973"/>
            <a:ext cx="12192000" cy="1143000"/>
          </a:xfrm>
        </p:spPr>
        <p:txBody>
          <a:bodyPr>
            <a:noAutofit/>
          </a:bodyPr>
          <a:lstStyle/>
          <a:p>
            <a:r>
              <a:rPr lang="en-US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Happy Birthday to Jesus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1945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聖誕節是歡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笑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Giáng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sinh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một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dịp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tốt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lành</a:t>
            </a:r>
            <a:endParaRPr lang="en-US" sz="36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377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這慶祝祂到世上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để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kỷ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niệm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thế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gian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này</a:t>
            </a:r>
            <a:endParaRPr lang="en-US" sz="36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555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為著全地世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  承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受這救恩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Để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loài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người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nhận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được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sự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chuộc</a:t>
            </a:r>
            <a:endParaRPr lang="en-US" sz="36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692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主的愛不變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遷  上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帝恩源源不斷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hề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thay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đổi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ẩn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điển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luôn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tuôn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tràn</a:t>
            </a:r>
            <a:endParaRPr lang="en-US" sz="36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751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深相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信明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天歲月主同闖千億世紀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Tin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chắc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rằng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: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Ngày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mai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luôn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có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đồng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hành</a:t>
            </a:r>
            <a:endParaRPr lang="en-US" sz="36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834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必跨過地平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線  共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並肩同迎千禧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Cùng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vượt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qua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chân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góc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biển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cùng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chờ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đón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tương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lai</a:t>
            </a:r>
            <a:endParaRPr lang="en-US" sz="36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768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將主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  和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福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音  給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世上曙光一起讚美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Đem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Phúc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âm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nhân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loại</a:t>
            </a:r>
            <a:endParaRPr lang="en-US" sz="36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950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我滿帶勇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氣  要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祝福遍全地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Chúng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với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đầy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can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đảm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để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chia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sẻ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phước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hạnh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mọi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người</a:t>
            </a:r>
            <a:endParaRPr lang="en-US" sz="32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112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願你把握這千禧的轉機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Hy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vọng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bạn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nắm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bắt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cơ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hội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ngàn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năm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có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một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này</a:t>
            </a:r>
            <a:endParaRPr lang="en-US" sz="36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862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縱使一生將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漸逝  從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未莫視放棄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Mặc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dù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sức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tàn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lực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kiệt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nhưng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chúng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bao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giờ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bỏ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cuộc</a:t>
            </a:r>
            <a:endParaRPr lang="en-US" sz="32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313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670005"/>
            <a:ext cx="12192000" cy="1318225"/>
          </a:xfrm>
        </p:spPr>
        <p:txBody>
          <a:bodyPr anchor="ctr">
            <a:normAutofit fontScale="92500" lnSpcReduction="20000"/>
          </a:bodyPr>
          <a:lstStyle/>
          <a:p>
            <a:pPr algn="ctr">
              <a:buNone/>
            </a:pPr>
            <a:r>
              <a:rPr lang="en-US" altLang="zh-CN" sz="44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Happy birthday to You, </a:t>
            </a:r>
            <a:r>
              <a:rPr lang="en-US" altLang="zh-CN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Happy birthday to </a:t>
            </a:r>
            <a:r>
              <a:rPr lang="en-US" altLang="zh-CN" sz="44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You</a:t>
            </a:r>
          </a:p>
          <a:p>
            <a:pPr algn="ctr">
              <a:buNone/>
            </a:pPr>
            <a:r>
              <a:rPr lang="en-US" altLang="zh-CN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Happy birthday to </a:t>
            </a:r>
            <a:r>
              <a:rPr lang="en-US" altLang="zh-CN" sz="44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Jesus, </a:t>
            </a:r>
            <a:r>
              <a:rPr lang="en-US" altLang="zh-CN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Happy birthday to You</a:t>
            </a:r>
            <a:endParaRPr lang="en-US" altLang="zh-CN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198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復興之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火  又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再熱烈燃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起  </a:t>
            </a:r>
            <a:r>
              <a:rPr 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Ha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！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Ngọn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lựa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phục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hung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một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lần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nữa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lại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bùng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cháy</a:t>
            </a:r>
            <a:endParaRPr lang="en-US" sz="36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97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霓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虹耀眼色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彩  濃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烈氣氛中溜過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err="1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Ánh</a:t>
            </a:r>
            <a:r>
              <a:rPr lang="en-US" sz="3600" b="1" dirty="0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đèn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neon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khoe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sắc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khí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giáng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sinh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thoáng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qua</a:t>
            </a:r>
          </a:p>
        </p:txBody>
      </p:sp>
    </p:spTree>
    <p:extLst>
      <p:ext uri="{BB962C8B-B14F-4D97-AF65-F5344CB8AC3E}">
        <p14:creationId xmlns:p14="http://schemas.microsoft.com/office/powerpoint/2010/main" val="2933945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若回望去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年  未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見退減燈飾更多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Nhìn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lại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năm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vừa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qua,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sắc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đèn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hề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thuyên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giảm</a:t>
            </a:r>
            <a:endParaRPr lang="en-US" sz="36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855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聖誕節又將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Giáng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sinh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lại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về</a:t>
            </a:r>
            <a:endParaRPr lang="en-US" sz="36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571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這千禧作紀念吧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chúng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ta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hãy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cùng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nhau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kỷ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niệm</a:t>
            </a:r>
            <a:endParaRPr lang="en-US" sz="36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521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但地球在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轉   明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晨復見陽光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trái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đất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vẫn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quay, 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bình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minh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lại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ló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dáng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vào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ngày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mai</a:t>
            </a:r>
            <a:endParaRPr lang="en-US" sz="36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283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經過二千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載  神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祈望始終未變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Trải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qua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hơn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2000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năm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mong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mỏi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chẳng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hề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thay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đổi</a:t>
            </a:r>
            <a:endParaRPr lang="en-US" sz="32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051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祂降生世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塵  是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要作出犧牲捨身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giáng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thế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làm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người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chỉ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để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hy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sinh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ta</a:t>
            </a:r>
          </a:p>
        </p:txBody>
      </p:sp>
    </p:spTree>
    <p:extLst>
      <p:ext uri="{BB962C8B-B14F-4D97-AF65-F5344CB8AC3E}">
        <p14:creationId xmlns:p14="http://schemas.microsoft.com/office/powerpoint/2010/main" val="173823974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14</TotalTime>
  <Words>423</Words>
  <Application>Microsoft Office PowerPoint</Application>
  <PresentationFormat>Widescreen</PresentationFormat>
  <Paragraphs>39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微軟正黑體</vt:lpstr>
      <vt:lpstr>新細明體</vt:lpstr>
      <vt:lpstr>Arial</vt:lpstr>
      <vt:lpstr>Calibri</vt:lpstr>
      <vt:lpstr>Theme1</vt:lpstr>
      <vt:lpstr>Happy Birthday to Jesus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Happy Birthday to Jesus</dc:title>
  <dc:creator>Windows User</dc:creator>
  <cp:lastModifiedBy>Windows User</cp:lastModifiedBy>
  <cp:revision>3</cp:revision>
  <dcterms:created xsi:type="dcterms:W3CDTF">2021-12-20T17:08:36Z</dcterms:created>
  <dcterms:modified xsi:type="dcterms:W3CDTF">2021-12-20T17:22:56Z</dcterms:modified>
</cp:coreProperties>
</file>