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1611" r:id="rId2"/>
    <p:sldId id="1612" r:id="rId3"/>
    <p:sldId id="1613" r:id="rId4"/>
    <p:sldId id="1614" r:id="rId5"/>
    <p:sldId id="1615" r:id="rId6"/>
    <p:sldId id="1616" r:id="rId7"/>
    <p:sldId id="1617" r:id="rId8"/>
    <p:sldId id="1618" r:id="rId9"/>
    <p:sldId id="1619" r:id="rId10"/>
    <p:sldId id="1620" r:id="rId11"/>
    <p:sldId id="1621" r:id="rId12"/>
    <p:sldId id="1622" r:id="rId13"/>
    <p:sldId id="1623" r:id="rId14"/>
    <p:sldId id="1624" r:id="rId15"/>
    <p:sldId id="1625" r:id="rId16"/>
    <p:sldId id="1626" r:id="rId17"/>
    <p:sldId id="1627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0" y="16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925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890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528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134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025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034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669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241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79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634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31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106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讚美耶穌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62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前所懷抱追求盼望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今都算足下灰塵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</a:t>
            </a:r>
            <a:r>
              <a:rPr lang="en-US" sz="4000" b="1" dirty="0">
                <a:solidFill>
                  <a:srgbClr val="000066"/>
                </a:solidFill>
              </a:rPr>
              <a:t>3 </a:t>
            </a:r>
            <a:r>
              <a:rPr lang="en-US" sz="4000" b="1" dirty="0">
                <a:solidFill>
                  <a:srgbClr val="000066"/>
                </a:solidFill>
              </a:rPr>
              <a:t>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路雖崎嶇敵雖兇猛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仗主十架全得勝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( 3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</p:spTree>
    <p:extLst>
      <p:ext uri="{BB962C8B-B14F-4D97-AF65-F5344CB8AC3E}">
        <p14:creationId xmlns:p14="http://schemas.microsoft.com/office/powerpoint/2010/main" val="20054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val="2284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榮耀榮耀歸耶穌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</a:t>
            </a:r>
            <a:r>
              <a:rPr lang="en-US" sz="4000" b="1" dirty="0">
                <a:solidFill>
                  <a:srgbClr val="000066"/>
                </a:solidFill>
              </a:rPr>
              <a:t>4 </a:t>
            </a:r>
            <a:r>
              <a:rPr lang="en-US" sz="4000" b="1" dirty="0">
                <a:solidFill>
                  <a:srgbClr val="000066"/>
                </a:solidFill>
              </a:rPr>
              <a:t>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三一主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( 4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</p:spTree>
    <p:extLst>
      <p:ext uri="{BB962C8B-B14F-4D97-AF65-F5344CB8AC3E}">
        <p14:creationId xmlns:p14="http://schemas.microsoft.com/office/powerpoint/2010/main" val="24785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val="30188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當我見那寶貴血泉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要洗我一切罪孽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</a:rPr>
              <a:t>1 / 4 </a:t>
            </a:r>
            <a:r>
              <a:rPr lang="en-US" sz="4000" b="1" dirty="0">
                <a:solidFill>
                  <a:srgbClr val="000066"/>
                </a:solidFill>
              </a:rPr>
              <a:t>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心中隱聞聖靈微聲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問説  你願否清潔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( 1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5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</p:spTree>
    <p:extLst>
      <p:ext uri="{BB962C8B-B14F-4D97-AF65-F5344CB8AC3E}">
        <p14:creationId xmlns:p14="http://schemas.microsoft.com/office/powerpoint/2010/main" val="17267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val="38240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頌讚永歸耶穌聖名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因主歡喜收罪人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</a:t>
            </a:r>
            <a:r>
              <a:rPr lang="en-US" sz="4000" b="1" dirty="0">
                <a:solidFill>
                  <a:srgbClr val="000066"/>
                </a:solidFill>
              </a:rPr>
              <a:t>2 </a:t>
            </a:r>
            <a:r>
              <a:rPr lang="en-US" sz="4000" b="1" dirty="0">
                <a:solidFill>
                  <a:srgbClr val="000066"/>
                </a:solidFill>
              </a:rPr>
              <a:t>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白白赦我一切罪惡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洗浄我的汚穢心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( 2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</p:spTree>
    <p:extLst>
      <p:ext uri="{BB962C8B-B14F-4D97-AF65-F5344CB8AC3E}">
        <p14:creationId xmlns:p14="http://schemas.microsoft.com/office/powerpoint/2010/main" val="10658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val="35091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292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106 讚美耶穌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2022-10-22T06:22:30Z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