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29/10/2022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47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29/10/2022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019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29/10/2022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062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29/10/2022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744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29/10/2022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470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29/10/2022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778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29/10/2022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512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29/10/2022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619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29/10/2022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441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29/10/2022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604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8C67-F06D-403C-89CE-1C4E5D4D2D39}" type="datetimeFigureOut">
              <a:rPr lang="vi-VN" smtClean="0"/>
              <a:t>29/10/2022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462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8C67-F06D-403C-89CE-1C4E5D4D2D39}" type="datetimeFigureOut">
              <a:rPr lang="vi-VN" smtClean="0"/>
              <a:t>29/10/2022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4649-5FE7-441F-A9E4-399FEFA8F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219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要向高山舉目</a:t>
            </a:r>
          </a:p>
        </p:txBody>
      </p:sp>
    </p:spTree>
    <p:extLst>
      <p:ext uri="{BB962C8B-B14F-4D97-AF65-F5344CB8AC3E}">
        <p14:creationId xmlns:p14="http://schemas.microsoft.com/office/powerpoint/2010/main" val="8123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我要向高山舉目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我的幫助從何來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16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我的幫助從造天地的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耶和華而來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892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我要向高山舉目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我的幫助從何來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950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我的幫助從造天地的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耶和華而來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733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哈利路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 ( x2 )</a:t>
            </a:r>
            <a:endParaRPr lang="vi-VN" sz="4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26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我的幫助從造天地的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耶和華而來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62397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113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Theme1</vt:lpstr>
      <vt:lpstr>我要向高山舉目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我要向高山舉目</dc:title>
  <dc:creator>Windows User</dc:creator>
  <cp:lastModifiedBy>Windows User</cp:lastModifiedBy>
  <cp:revision>3</cp:revision>
  <dcterms:created xsi:type="dcterms:W3CDTF">2020-06-26T15:53:39Z</dcterms:created>
  <dcterms:modified xsi:type="dcterms:W3CDTF">2022-10-29T10:23:31Z</dcterms:modified>
</cp:coreProperties>
</file>