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750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032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722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751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945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01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001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223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51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130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186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A6C82-B207-4B62-AB51-793680AF6439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133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善夜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0" y="3162282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Đêm</a:t>
            </a:r>
            <a:r>
              <a:rPr lang="en-US" sz="5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5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Thánh</a:t>
            </a:r>
            <a:endParaRPr lang="zh-TW" altLang="en-US" sz="5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09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啊 神聖夜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聖夜   啊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神聖夜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vi-VN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ấ</a:t>
            </a:r>
            <a:r>
              <a:rPr lang="fr-FR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Thần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Tử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( 1 )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7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射光明亮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信領照我前程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Mục đồng gặp ngay Anh </a:t>
            </a:r>
            <a:r>
              <a:rPr lang="vi-VN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Nhi, trong </a:t>
            </a:r>
            <a:r>
              <a:rPr lang="vi-VN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chuồng chiên đáng thương</a:t>
            </a:r>
            <a:endParaRPr lang="en-US" altLang="zh-TW" sz="32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</a:rPr>
              <a:t>2 </a:t>
            </a:r>
            <a:r>
              <a:rPr lang="en-US" sz="4400" b="1" dirty="0" smtClean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40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到搖籃旁愛主心更增長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Ðơn thành thờ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lạy, thần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 hiển vinh lạ thường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</a:rPr>
              <a:t>2 </a:t>
            </a:r>
            <a:r>
              <a:rPr lang="en-US" sz="4400" b="1" dirty="0" smtClean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82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星光引導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高天閃閃照明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Tìm thờ lạy Vua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xưa, Bác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sĩ nhìn sao ruổi dong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</a:rPr>
              <a:t>2 </a:t>
            </a:r>
            <a:r>
              <a:rPr lang="en-US" sz="4400" b="1" dirty="0" smtClean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東方博士前來尊主頌揚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Nay ta thành kính cùng tôn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cách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 lòng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</a:rPr>
              <a:t>2 </a:t>
            </a:r>
            <a:r>
              <a:rPr lang="en-US" sz="4400" b="1" dirty="0" smtClean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49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主是我良友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我受試心傷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 trải trường đau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khổ, thương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cảm nhược điểm ta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</a:rPr>
              <a:t>2 </a:t>
            </a:r>
            <a:r>
              <a:rPr lang="en-US" sz="4400" b="1" dirty="0" smtClean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1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萬王之王躺臥馬槽慈祥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Ban ơn giữ gìn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 khỏi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mưu quỉ quyền ma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</a:rPr>
              <a:t>2 </a:t>
            </a:r>
            <a:r>
              <a:rPr lang="en-US" sz="4400" b="1" dirty="0" smtClean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2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主施恩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   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顧我軟弱憂傷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vẻ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bấy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</a:rPr>
              <a:t>2 </a:t>
            </a:r>
            <a:r>
              <a:rPr lang="en-US" sz="4400" b="1" dirty="0" smtClean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10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仰望你王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謙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恭俯拜祂前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đấy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hòa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ninh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</a:rPr>
              <a:t>2 </a:t>
            </a:r>
            <a:r>
              <a:rPr lang="en-US" sz="4400" b="1" dirty="0" smtClean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55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仰望你王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謙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恭俯拜祂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vi-VN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ấ</a:t>
            </a:r>
            <a:r>
              <a:rPr lang="fr-FR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Thần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Tử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</a:rPr>
              <a:t>2 </a:t>
            </a:r>
            <a:r>
              <a:rPr lang="en-US" sz="4400" b="1" dirty="0" smtClean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啊   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眾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星照耀極光明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Kìa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vùng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đông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ngôi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sao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soi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choang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( 1 )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7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救主教我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彼此相愛真誠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từng dạy ta nên yêu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 cùng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nhau chớ phai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</a:rPr>
              <a:t>3 </a:t>
            </a:r>
            <a:r>
              <a:rPr lang="en-US" sz="4400" b="1" dirty="0" smtClean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仁愛誡命傳福音講和平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 là luật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Ngài, bình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an ấy Tin Lành Ngài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</a:rPr>
              <a:t>3 </a:t>
            </a:r>
            <a:r>
              <a:rPr lang="en-US" sz="4400" b="1" dirty="0" smtClean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8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主碎鎖鍊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罪奴是我兄弟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vì tội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nô nên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bẻ xích xiềng ma quỉ kia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</a:rPr>
              <a:t>3 </a:t>
            </a:r>
            <a:r>
              <a:rPr lang="en-US" sz="4400" b="1" dirty="0" smtClean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靠祂聖名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迫全被除清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 Ngài truyền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đến, bao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áp chế thảy xa lìa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</a:rPr>
              <a:t>3 </a:t>
            </a:r>
            <a:r>
              <a:rPr lang="en-US" sz="4400" b="1" dirty="0" smtClean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7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快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來高唱歡樂詩歌同感謝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 nên hết lòng tôn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 danh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Ðấng vừa giáng sinh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</a:rPr>
              <a:t>3 </a:t>
            </a:r>
            <a:r>
              <a:rPr lang="en-US" sz="4400" b="1" dirty="0" smtClean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眾人當齊聲讚揚主聖名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Dâng lên khúc thần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 cảm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 Chúa diệu vinh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</a:rPr>
              <a:t>3 </a:t>
            </a:r>
            <a:r>
              <a:rPr lang="en-US" sz="4400" b="1" dirty="0" smtClean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9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 啊   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遠頌祂聖名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sanh giờ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đây! Ðêm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 vinh quang vui vẻ bấy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</a:rPr>
              <a:t>3 </a:t>
            </a:r>
            <a:r>
              <a:rPr lang="en-US" sz="4400" b="1" dirty="0" smtClean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2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至尊權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   萬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世傳揚不息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Ðêm phước hạnh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đấy, Ðêm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 hòa, đêm an ninh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</a:rPr>
              <a:t>3 </a:t>
            </a:r>
            <a:r>
              <a:rPr lang="en-US" sz="4400" b="1" dirty="0" smtClean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52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   萬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世傳揚不息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Ðêm Chúa từ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ái, Ấy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đêmThần Tử giáng sinh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</a:rPr>
              <a:t>3 </a:t>
            </a:r>
            <a:r>
              <a:rPr lang="en-US" sz="4400" b="1" dirty="0" smtClean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64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今夜良辰親愛救主臨塵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hoàng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( 1 )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60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人沉淪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地已罪惡貫盈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đắm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chìm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bến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mê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( 1 )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07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直到主來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魂自覺寶珍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quí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( 1 )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6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困倦世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  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獲希望真高興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ác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khiếp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kinh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( 1 )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43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因為迎接一榮耀新清晨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nay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khắp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trông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rõ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minh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( 1 )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86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恭敬崇拜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啊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聽天使唱歌聲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vẻ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bấy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( 1 )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32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啊  神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夜基督降生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đấy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hòa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ninh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( 1 )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</TotalTime>
  <Words>670</Words>
  <Application>Microsoft Office PowerPoint</Application>
  <PresentationFormat>Widescreen</PresentationFormat>
  <Paragraphs>83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微軟正黑體</vt:lpstr>
      <vt:lpstr>新細明體</vt:lpstr>
      <vt:lpstr>Arial</vt:lpstr>
      <vt:lpstr>Calibri</vt:lpstr>
      <vt:lpstr>Theme1</vt:lpstr>
      <vt:lpstr>聖善夜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聖善夜</dc:title>
  <dc:creator>Windows User</dc:creator>
  <cp:lastModifiedBy>Windows User</cp:lastModifiedBy>
  <cp:revision>4</cp:revision>
  <dcterms:created xsi:type="dcterms:W3CDTF">2021-12-13T16:57:44Z</dcterms:created>
  <dcterms:modified xsi:type="dcterms:W3CDTF">2021-12-19T18:29:32Z</dcterms:modified>
</cp:coreProperties>
</file>