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4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7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4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4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48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1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94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8AF4-3B58-4868-8ABF-BFB3B1D0CE14}" type="datetimeFigureOut">
              <a:rPr lang="vi-VN" smtClean="0"/>
              <a:t>19/12/2021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68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使報信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</a:t>
            </a:r>
            <a:r>
              <a:rPr lang="vi-VN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Binh Cùng Nhau Trổi Hát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4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基督本為永生主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Kìa, thiên binh thờ Vua chánh ngôi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4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天使敬拜齊首俯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Christ vĩnh sanh vô đối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5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今在末世由天降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Ðồng trinh xưa hoài thai Thánh Tử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1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生於童女成人狀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 loài người bao năm đợi chờ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至高上主披肉體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Chúa có hình thể như ta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住在人間宜讚美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chiếu sáng thần tánh như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 tiếp Chúa, Chúa luôn ngự bên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rõ Chúa Em-ma-nu-ên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啊天使唱高聲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1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美哉救主太平皇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 ca Vua Bình an đến kia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4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美哉救主為世光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chúc Ánh Thái Dương công nghĩa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3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普遍照臨億萬人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đem theo thần quang vĩnh sanh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 trị bịnh do tay nhơn lành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3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gác bỏ quyền quí thiên cung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生則救人免沉淪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cứu người thoát nguy vong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3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vớt ai đương lầm than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8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Ðược trùng sanh, phục hồi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報知耶穌今降生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sanh 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6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萬國救主萬國望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2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願主居在我心上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sanh 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2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魔鬼權勢全然敗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6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使我勝過惡世界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2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因與天使列同行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50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竭力頌讚新生王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6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9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8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9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皆當興起同頌揚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1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683</Words>
  <Application>Microsoft Office PowerPoint</Application>
  <PresentationFormat>Widescreen</PresentationFormat>
  <Paragraphs>122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Theme1</vt:lpstr>
      <vt:lpstr>天使報信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Windows User</dc:creator>
  <cp:lastModifiedBy>Windows User</cp:lastModifiedBy>
  <cp:revision>8</cp:revision>
  <dcterms:created xsi:type="dcterms:W3CDTF">2021-12-19T16:54:24Z</dcterms:created>
  <dcterms:modified xsi:type="dcterms:W3CDTF">2021-12-19T17:44:01Z</dcterms:modified>
</cp:coreProperties>
</file>