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99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01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069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03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8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6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686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50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8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3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A0FC-E2C1-4005-BE48-134851CFABD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0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伯利恆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 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Ấp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Nhỏ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因馬利亞已生天嬰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5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大軍會集空中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ngủ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0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人竟安睡直到天明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nom Con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6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天使看守孩童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vừa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8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晨星和諧以傳報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nhiệt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3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聖誕何等喜歡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7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向天上主永歸榮耀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8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世人大得平安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6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何其肅靜何其安然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lặng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rất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5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賜下奇妙天恩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hùng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vĩ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哉樂哉小伯利恆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ấp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nhỏ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9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上主之福如此完全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6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厚賜仰望之人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lặng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主來非耳能聽見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lặng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bặt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8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卻能顯在寸衷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ô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謙和之輩見主喜面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0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恩主必入心宮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ngự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0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求伯利恆至聖嬰孩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1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現時仍復降臨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76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除盡我罪進入胸懷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đuổi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今日生於我心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6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合境平靜安恬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7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我聽聖誕之天使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tường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5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大喜信息傳揚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sướng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求住我心長遠不止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-ma-nu-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6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以馬内利我王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tòng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夜已更深寢夢無驚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眾星寂歷在天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nhẹ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lướt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tờ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5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試看暗街皆明亮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耀耀永遠之光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8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萬世所求萬人所望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今夜皆歸此方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bữa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trường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015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536</Words>
  <Application>Microsoft Office PowerPoint</Application>
  <PresentationFormat>Widescreen</PresentationFormat>
  <Paragraphs>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微軟正黑體</vt:lpstr>
      <vt:lpstr>微軟正黑體</vt:lpstr>
      <vt:lpstr>新細明體</vt:lpstr>
      <vt:lpstr>Arial</vt:lpstr>
      <vt:lpstr>Calibri</vt:lpstr>
      <vt:lpstr>Theme1</vt:lpstr>
      <vt:lpstr>小伯利恆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小伯利恆</dc:title>
  <dc:creator>Windows User</dc:creator>
  <cp:lastModifiedBy>Windows User</cp:lastModifiedBy>
  <cp:revision>7</cp:revision>
  <dcterms:created xsi:type="dcterms:W3CDTF">2021-12-18T09:44:53Z</dcterms:created>
  <dcterms:modified xsi:type="dcterms:W3CDTF">2021-12-18T10:34:49Z</dcterms:modified>
</cp:coreProperties>
</file>