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28A4-D915-42DB-BE95-C49DA7661E25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013-0326-46B9-8666-00BD238F36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425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28A4-D915-42DB-BE95-C49DA7661E25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013-0326-46B9-8666-00BD238F36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323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28A4-D915-42DB-BE95-C49DA7661E25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013-0326-46B9-8666-00BD238F36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508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28A4-D915-42DB-BE95-C49DA7661E25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013-0326-46B9-8666-00BD238F36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587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28A4-D915-42DB-BE95-C49DA7661E25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013-0326-46B9-8666-00BD238F36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653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28A4-D915-42DB-BE95-C49DA7661E25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013-0326-46B9-8666-00BD238F36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338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28A4-D915-42DB-BE95-C49DA7661E25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013-0326-46B9-8666-00BD238F36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3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28A4-D915-42DB-BE95-C49DA7661E25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013-0326-46B9-8666-00BD238F36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46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28A4-D915-42DB-BE95-C49DA7661E25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013-0326-46B9-8666-00BD238F36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199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28A4-D915-42DB-BE95-C49DA7661E25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013-0326-46B9-8666-00BD238F36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073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28A4-D915-42DB-BE95-C49DA7661E25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013-0326-46B9-8666-00BD238F36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389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28A4-D915-42DB-BE95-C49DA7661E25}" type="datetimeFigureOut">
              <a:rPr lang="vi-VN" smtClean="0"/>
              <a:t>18/12/2021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56013-0326-46B9-8666-00BD238F36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859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耀歸與真神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 </a:t>
            </a:r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 Thiên Binh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2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牧羊人黑夜守羊群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mau mau đến Bết-lê-hem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0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曠野地流連更深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quỳ tôn thánh vương ra đời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8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忽聞眾天使報佳音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 cô thôn sứ thánh hân hoan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5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由高天傳到凡塵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mừng đêm Giê-xu lâm phàm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2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</a:t>
            </a: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mây,  vút </a:t>
            </a: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 trên trời mây,</a:t>
            </a:r>
            <a:b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</a:b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Vút cao trên trời mây, vời vợi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4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vinh quang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2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</a:t>
            </a: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mây,  vút </a:t>
            </a: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 trên trời mây,</a:t>
            </a:r>
            <a:b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</a:b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Vút cao trên trời mây, vời vợi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luôn huy hoàng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30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馬槽內降生主聖嬰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 trong nơi máng cỏ khiêm ti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4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慈愛主伸手救人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Trời lâm thế cách nhu mì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41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  聖哉天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高唱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 không trung tiếng hát thiên binh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6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眾揚聲同快樂歡欣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lên Giô-sép với Ma-ri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2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讚美我主今降生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cùng tôi hát khen Giê-xu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96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</a:t>
            </a: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mây,  vút </a:t>
            </a: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 trên trời mây,</a:t>
            </a:r>
            <a:b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</a:b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Vút cao trên trời mây, vời vợi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29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vinh quang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7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</a:t>
            </a: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mây,  vút </a:t>
            </a: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 trên trời mây,</a:t>
            </a:r>
            <a:b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</a:b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Vút cao trên trời mây, vời vợi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9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luôn huy hoàng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8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歌頌聲由天播揚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Êm đềm ngân suốt trong đêm trường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1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曲迴環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多響亮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Non xanh kia đáp tiếng hoan ca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7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清歌高唱好景象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Vang niềm vui khắp nơi xa ngàn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</a:t>
            </a: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mây,  vút </a:t>
            </a: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 trên trời mây,</a:t>
            </a:r>
            <a:b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</a:b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Vút cao trên trời mây, vời vợi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9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vinh quang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3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</a:t>
            </a:r>
            <a:r>
              <a:rPr lang="vi-VN" sz="32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mây,  vút </a:t>
            </a: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 trên trời mây,</a:t>
            </a:r>
            <a:b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</a:br>
            <a:r>
              <a:rPr lang="vi-VN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Vút cao trên trời mây, vời vợi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9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luôn huy hoàng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369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397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Theme1</vt:lpstr>
      <vt:lpstr>榮耀歸與真神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榮耀歸與真神</dc:title>
  <dc:creator>Windows User</dc:creator>
  <cp:lastModifiedBy>Windows User</cp:lastModifiedBy>
  <cp:revision>4</cp:revision>
  <dcterms:created xsi:type="dcterms:W3CDTF">2021-12-16T17:43:21Z</dcterms:created>
  <dcterms:modified xsi:type="dcterms:W3CDTF">2021-12-18T09:12:30Z</dcterms:modified>
</cp:coreProperties>
</file>