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50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3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2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5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1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0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3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1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6C82-B207-4B62-AB51-793680AF6439}" type="datetimeFigureOut">
              <a:rPr lang="vi-VN" smtClean="0"/>
              <a:t>13/12/2021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善夜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162282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Đêm</a:t>
            </a:r>
            <a:r>
              <a:rPr 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Thánh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星閃爍多光明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soi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在伯利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  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迷茫大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罪惡虛空中嘆息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chìm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直到晨曦顯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來黎明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典照亮世人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揮別長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接榮耀早晨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星閃爍多光明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soi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政權必擔在祂肩上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uyền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馬槽嬰孩是萬王之王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看祂不張揚不喧嚷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ào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祂來為作贖罪羔羊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政權必擔在祂肩上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uyền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馬槽嬰孩是萬王之王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看祂不張揚不喧嚷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ào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祂來為作贖罪羔羊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尊貴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TW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在伯利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  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TW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尊貴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TW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TW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迷茫大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罪惡虛空中嘆息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chìm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直到晨曦顯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來黎明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典照亮世人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揮別長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接榮耀早晨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682</Words>
  <Application>Microsoft Office PowerPoint</Application>
  <PresentationFormat>Widescreen</PresentationFormat>
  <Paragraphs>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Theme1</vt:lpstr>
      <vt:lpstr>聖善夜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聖善夜</dc:title>
  <dc:creator>Windows User</dc:creator>
  <cp:lastModifiedBy>Windows User</cp:lastModifiedBy>
  <cp:revision>1</cp:revision>
  <dcterms:created xsi:type="dcterms:W3CDTF">2021-12-13T16:57:44Z</dcterms:created>
  <dcterms:modified xsi:type="dcterms:W3CDTF">2021-12-13T16:58:15Z</dcterms:modified>
</cp:coreProperties>
</file>