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81" r:id="rId14"/>
    <p:sldId id="268" r:id="rId15"/>
    <p:sldId id="269" r:id="rId16"/>
    <p:sldId id="270" r:id="rId17"/>
    <p:sldId id="271" r:id="rId18"/>
    <p:sldId id="282" r:id="rId19"/>
    <p:sldId id="283" r:id="rId20"/>
    <p:sldId id="272" r:id="rId21"/>
    <p:sldId id="273" r:id="rId22"/>
    <p:sldId id="274" r:id="rId23"/>
    <p:sldId id="275" r:id="rId24"/>
    <p:sldId id="284" r:id="rId25"/>
    <p:sldId id="285" r:id="rId26"/>
    <p:sldId id="276" r:id="rId27"/>
    <p:sldId id="277" r:id="rId28"/>
    <p:sldId id="278" r:id="rId29"/>
    <p:sldId id="279" r:id="rId30"/>
    <p:sldId id="286" r:id="rId31"/>
    <p:sldId id="287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59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72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99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5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52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87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64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477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197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66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68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F17C-FA48-41EF-B895-17456C09EF4C}" type="datetimeFigureOut">
              <a:rPr lang="vi-VN" smtClean="0"/>
              <a:t>20/12/2021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C982-847A-4F82-8F78-0F7915D145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97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誕佳音歌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Nô-ên</a:t>
            </a:r>
            <a:r>
              <a:rPr 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Đầu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Tiên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發出奇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   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耀世塵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Tia hào quang kia soi khắp sơn hà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8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不分晝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彩永恆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 cứ đêm ngày soi sáng muôn nhà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6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   歡欣   歡欣   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Nô-ên, Nô-ên, Nô-ên, Nô-ên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4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天國君王今日降生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 đêm sanh Vua Y-sơ-ra-ên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8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博士三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   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見星光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Cũng nhờ hào quang do chính sao nầy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8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遠道而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   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棄家鄉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Bác sĩ ba người chung đến vui vầy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2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專心一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   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求君王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 lần lần theo sao sáng trên trời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2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追隨景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  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問路長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Nôn nả đi tìm Vua mới ra đời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5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   歡欣   歡欣   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Nô-ên, Nô-ên, Nô-ên, Nô-ên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5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天國君王今日降生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 đêm sanh Vua Y-sơ-ra-ên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5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使初報聖誕佳音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Nô-ên đầu tiên thiên sứ rao truyền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8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景星導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   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漠越荒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 lần lần qua tây bắc sáng trưng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到伯利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   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留其上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 Bết-lê-hem sao bỗng nhiên ngừng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1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景星射照馬棚光芒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 nầy dị tinh đứng mãi không dời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1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嬰孩耶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  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槽為床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 chỗ Anh Hài Jê-sus ra đời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5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   歡欣   歡欣   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Nô-ên, Nô-ên, Nô-ên, Nô-ên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4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天國君王今日降生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 đêm sanh Vua Y-sơ-ra-ên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72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博士三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   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家走進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 vị cùng vô trong quán vui mừng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5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5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屈膝展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   虔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誠虛心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 xuống khiêm nhường tôn kính Con Thần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5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3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敬將禮物奉獻尊君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Lễ vật bày ra nơi máng sơ sài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5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47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香   沒藥   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有黃金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Vàng, nhũ hương, một dược kính dâng Ngài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5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向田間貧苦牧人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 kẻ chăn nghèo đang thức quanh miền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4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   歡欣   歡欣   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Nô-ên, Nô-ên, Nô-ên, Nô-ên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5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天國君王今日降生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 đêm sanh Vua Y-sơ-ra-ên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7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牧人正當看守羊群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Quây quần cùng nhau canh giữ chiên nhà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1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嚴冬方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冷   長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夜已深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giá canh trường thân phủ sương </a:t>
            </a: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</a:t>
            </a: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à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0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   歡欣   歡欣   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Nô-ên, Nô-ên, Nô-ên, Nô-ên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天國君王今日降生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 đêm sanh Vua Y-sơ-ra-ên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9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牧人抬頭一見景星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Bỗng một ngôi sao họ thấy xa xa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5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遠在東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方   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爛晶明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vi-VN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 chiếu bên trời đông ánh rạng lòa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203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526</Words>
  <Application>Microsoft Office PowerPoint</Application>
  <PresentationFormat>Widescreen</PresentationFormat>
  <Paragraphs>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Theme1</vt:lpstr>
      <vt:lpstr>聖誕佳音歌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聖誕佳音歌</dc:title>
  <dc:creator>Windows User</dc:creator>
  <cp:lastModifiedBy>Windows User</cp:lastModifiedBy>
  <cp:revision>4</cp:revision>
  <dcterms:created xsi:type="dcterms:W3CDTF">2021-12-19T17:48:47Z</dcterms:created>
  <dcterms:modified xsi:type="dcterms:W3CDTF">2021-12-19T18:02:14Z</dcterms:modified>
</cp:coreProperties>
</file>