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1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3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1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1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6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5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2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0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54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36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2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09D3-E5C2-4012-9501-CA4736FF4C14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3E9C-2732-4DC0-BAD7-87288AA591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1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哉主臨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điệu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2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  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音環繞不停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khúc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罪孽憂愁全當止息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tiêu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bệnh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臨  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福充溢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1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vùng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họa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ương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3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  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前恩深無比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rủa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救主治世以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  以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Lẽ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chánh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用道將民訓誨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trí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6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主顯公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  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等全備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rõ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主已降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4533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4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愛何等純粹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cổ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kim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tày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全地接祂為王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đối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萬心為主預備行藏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mở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cửa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7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Bầu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</a:t>
            </a:r>
            <a:r>
              <a:rPr lang="en-US" sz="4800" b="1" dirty="0" smtClean="0">
                <a:solidFill>
                  <a:srgbClr val="660033"/>
                </a:solidFill>
              </a:rPr>
              <a:t>) ( 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   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宙萬物頌揚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xướng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樂哉大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主統領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世人都當歌頌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hỉ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田野江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河  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原山嶺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Hải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đảo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trỗi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bản</a:t>
            </a:r>
            <a:r>
              <a:rPr lang="en-US" sz="45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5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endParaRPr lang="en-US" sz="45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480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369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Theme1</vt:lpstr>
      <vt:lpstr>樂哉主臨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Windows User</dc:creator>
  <cp:lastModifiedBy>Windows User</cp:lastModifiedBy>
  <cp:revision>4</cp:revision>
  <dcterms:created xsi:type="dcterms:W3CDTF">2021-12-16T17:15:54Z</dcterms:created>
  <dcterms:modified xsi:type="dcterms:W3CDTF">2021-12-16T17:38:13Z</dcterms:modified>
</cp:coreProperties>
</file>