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D1F-7BC9-4DBB-A55C-C81E74DF98A7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ECE-595C-4633-A7DC-EF7857E84D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8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D1F-7BC9-4DBB-A55C-C81E74DF98A7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ECE-595C-4633-A7DC-EF7857E84D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539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D1F-7BC9-4DBB-A55C-C81E74DF98A7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ECE-595C-4633-A7DC-EF7857E84D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145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D1F-7BC9-4DBB-A55C-C81E74DF98A7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ECE-595C-4633-A7DC-EF7857E84D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566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D1F-7BC9-4DBB-A55C-C81E74DF98A7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ECE-595C-4633-A7DC-EF7857E84D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61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D1F-7BC9-4DBB-A55C-C81E74DF98A7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ECE-595C-4633-A7DC-EF7857E84D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26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D1F-7BC9-4DBB-A55C-C81E74DF98A7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ECE-595C-4633-A7DC-EF7857E84D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177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D1F-7BC9-4DBB-A55C-C81E74DF98A7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ECE-595C-4633-A7DC-EF7857E84D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922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D1F-7BC9-4DBB-A55C-C81E74DF98A7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ECE-595C-4633-A7DC-EF7857E84D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713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D1F-7BC9-4DBB-A55C-C81E74DF98A7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ECE-595C-4633-A7DC-EF7857E84D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95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D1F-7BC9-4DBB-A55C-C81E74DF98A7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2ECE-595C-4633-A7DC-EF7857E84D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36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40D1F-7BC9-4DBB-A55C-C81E74DF98A7}" type="datetimeFigureOut">
              <a:rPr lang="vi-VN" smtClean="0"/>
              <a:t>11/12/2021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2ECE-595C-4633-A7DC-EF7857E84D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442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光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明之子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303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汗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淚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的血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洗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了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沉重的罪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330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世界的黑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潔公義從此相伴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388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光明之子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此是我的名字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用祢寶血重價贖回的名字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564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光明之子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所喜悅的名字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起十架 將主光帶進人群裡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153464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97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光明之子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光明之子</dc:title>
  <dc:creator>Windows User</dc:creator>
  <cp:lastModifiedBy>Windows User</cp:lastModifiedBy>
  <cp:revision>1</cp:revision>
  <dcterms:created xsi:type="dcterms:W3CDTF">2021-12-11T04:35:01Z</dcterms:created>
  <dcterms:modified xsi:type="dcterms:W3CDTF">2021-12-11T04:35:40Z</dcterms:modified>
</cp:coreProperties>
</file>