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F52-6B60-4C01-BE62-F22035A9CFE0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聽啊天使唱高聲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知耶穌今降生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上平安人蒙恩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萬國救主萬國望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居在我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鬼權勢全然敗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使我勝過惡世界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因與天使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列同行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竭力頌讚新生王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起同頌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督生於伯利恆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基督本為永生主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使敬拜齊首俯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今在末世由天降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生於童女成人狀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住在人間宜讚美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美哉救主太平皇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美哉救主為世光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普遍照臨億萬人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生則救人免沉淪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46</TotalTime>
  <Words>328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佈景主題1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Microsoft Windows</dc:creator>
  <cp:lastModifiedBy>Windows User</cp:lastModifiedBy>
  <cp:revision>16</cp:revision>
  <dcterms:created xsi:type="dcterms:W3CDTF">2012-12-23T04:39:28Z</dcterms:created>
  <dcterms:modified xsi:type="dcterms:W3CDTF">2021-12-19T16:54:13Z</dcterms:modified>
</cp:coreProperties>
</file>