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0" y="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2775-D97D-44EA-AC44-D227246A5578}" type="datetimeFigureOut">
              <a:rPr lang="zh-TW" altLang="en-US" smtClean="0"/>
              <a:t>2021/12/17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71D-B34C-4D04-8EC1-8E300744555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2775-D97D-44EA-AC44-D227246A5578}" type="datetimeFigureOut">
              <a:rPr lang="zh-TW" altLang="en-US" smtClean="0"/>
              <a:t>2021/12/17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71D-B34C-4D04-8EC1-8E300744555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2775-D97D-44EA-AC44-D227246A5578}" type="datetimeFigureOut">
              <a:rPr lang="zh-TW" altLang="en-US" smtClean="0"/>
              <a:t>2021/12/17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71D-B34C-4D04-8EC1-8E300744555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2775-D97D-44EA-AC44-D227246A5578}" type="datetimeFigureOut">
              <a:rPr lang="zh-TW" altLang="en-US" smtClean="0"/>
              <a:t>2021/12/17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71D-B34C-4D04-8EC1-8E300744555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2775-D97D-44EA-AC44-D227246A5578}" type="datetimeFigureOut">
              <a:rPr lang="zh-TW" altLang="en-US" smtClean="0"/>
              <a:t>2021/12/17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71D-B34C-4D04-8EC1-8E300744555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2775-D97D-44EA-AC44-D227246A5578}" type="datetimeFigureOut">
              <a:rPr lang="zh-TW" altLang="en-US" smtClean="0"/>
              <a:t>2021/12/17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71D-B34C-4D04-8EC1-8E300744555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2775-D97D-44EA-AC44-D227246A5578}" type="datetimeFigureOut">
              <a:rPr lang="zh-TW" altLang="en-US" smtClean="0"/>
              <a:t>2021/12/17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71D-B34C-4D04-8EC1-8E300744555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2775-D97D-44EA-AC44-D227246A5578}" type="datetimeFigureOut">
              <a:rPr lang="zh-TW" altLang="en-US" smtClean="0"/>
              <a:t>2021/12/17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71D-B34C-4D04-8EC1-8E300744555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2775-D97D-44EA-AC44-D227246A5578}" type="datetimeFigureOut">
              <a:rPr lang="zh-TW" altLang="en-US" smtClean="0"/>
              <a:t>2021/12/17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71D-B34C-4D04-8EC1-8E300744555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2775-D97D-44EA-AC44-D227246A5578}" type="datetimeFigureOut">
              <a:rPr lang="zh-TW" altLang="en-US" smtClean="0"/>
              <a:t>2021/12/17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71D-B34C-4D04-8EC1-8E300744555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2775-D97D-44EA-AC44-D227246A5578}" type="datetimeFigureOut">
              <a:rPr lang="zh-TW" altLang="en-US" smtClean="0"/>
              <a:t>2021/12/17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71D-B34C-4D04-8EC1-8E300744555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C2775-D97D-44EA-AC44-D227246A5578}" type="datetimeFigureOut">
              <a:rPr lang="zh-TW" altLang="en-US" smtClean="0"/>
              <a:t>2021/12/17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E471D-B34C-4D04-8EC1-8E300744555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榮耀歸與真神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聽  聽  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高唱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歌頌聲由天播揚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奇妙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曲迴環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多響亮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清歌高唱好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景象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榮耀歸與真神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榮耀歸與真神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榮耀歸與真神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榮耀歸與真神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牧羊人黑夜守羊群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曠野地流連更深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忽聞眾天使報佳音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由高天傳到凡塵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榮耀歸與真神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榮耀歸與真神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榮耀歸與真神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榮耀歸與真神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馬槽內降生主聖嬰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慈愛主伸手救人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眾揚聲同快樂歡欣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讚美我主今降生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榮耀歸與真神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榮耀歸與真神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榮耀歸與真神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20</TotalTime>
  <Words>186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佈景主題1</vt:lpstr>
      <vt:lpstr>榮耀歸與真神</vt:lpstr>
      <vt:lpstr>榮耀歸與真神</vt:lpstr>
      <vt:lpstr>榮耀歸與真神</vt:lpstr>
      <vt:lpstr>榮耀歸與真神</vt:lpstr>
      <vt:lpstr>榮耀歸與真神</vt:lpstr>
      <vt:lpstr>榮耀歸與真神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榮耀歸與真神</dc:title>
  <dc:creator>大唐</dc:creator>
  <cp:lastModifiedBy>Windows User</cp:lastModifiedBy>
  <cp:revision>3</cp:revision>
  <dcterms:created xsi:type="dcterms:W3CDTF">2017-12-18T03:52:18Z</dcterms:created>
  <dcterms:modified xsi:type="dcterms:W3CDTF">2021-12-16T17:55:21Z</dcterms:modified>
</cp:coreProperties>
</file>