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11/12/2021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75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11/12/2021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063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11/12/2021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782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11/12/2021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546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11/12/2021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992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11/12/2021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023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11/12/2021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091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11/12/2021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402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11/12/2021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557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11/12/2021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751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11/12/2021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400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D648D-8B53-4CD8-850C-5D4A2D6A8C55}" type="datetimeFigureOut">
              <a:rPr lang="vi-VN" smtClean="0"/>
              <a:t>11/12/2021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853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耶穌基督是主</a:t>
            </a:r>
          </a:p>
        </p:txBody>
      </p:sp>
    </p:spTree>
    <p:extLst>
      <p:ext uri="{BB962C8B-B14F-4D97-AF65-F5344CB8AC3E}">
        <p14:creationId xmlns:p14="http://schemas.microsoft.com/office/powerpoint/2010/main" val="39387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祂是我的主我的王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我要敬拜祂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258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04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耶穌基督祂是主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 </a:t>
            </a:r>
            <a:r>
              <a:rPr lang="en-US" sz="4267" b="1" dirty="0" smtClean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x2 )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5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因為祂是萬王之王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因為祂是萬主之主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258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913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唯有祂從死裡復活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我要敬拜祂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258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93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因為祂是萬王之王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因為祂是萬主之主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258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490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唯有祂從死裡復活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我要敬拜祂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258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966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萬膝要跪拜  萬口要承認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耶穌基督祂是主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 </a:t>
            </a:r>
            <a:r>
              <a:rPr lang="en-US" sz="4267" b="1" dirty="0" smtClean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x2 )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7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高唱榮耀  哈利路亞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歡呼榮耀  哈利路亞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258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680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祂是我的主我的王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我要敬拜祂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258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796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高唱榮耀  哈利路亞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歡呼榮耀  哈利路亞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258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625557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198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JhengHei</vt:lpstr>
      <vt:lpstr>Microsoft JhengHei</vt:lpstr>
      <vt:lpstr>新細明體</vt:lpstr>
      <vt:lpstr>Arial</vt:lpstr>
      <vt:lpstr>Calibri</vt:lpstr>
      <vt:lpstr>Theme1</vt:lpstr>
      <vt:lpstr>耶穌基督是主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耶穌基督是主</dc:title>
  <dc:creator>Windows User</dc:creator>
  <cp:lastModifiedBy>Windows User</cp:lastModifiedBy>
  <cp:revision>2</cp:revision>
  <dcterms:created xsi:type="dcterms:W3CDTF">2021-04-03T08:30:00Z</dcterms:created>
  <dcterms:modified xsi:type="dcterms:W3CDTF">2021-12-11T05:02:56Z</dcterms:modified>
</cp:coreProperties>
</file>