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8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64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5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64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81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68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45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96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10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20EF2-FA3C-443D-80BF-461CEB4436F5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9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耶穌愛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你  耶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穌愛你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不要忘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記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督耶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穌降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生爲你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祂生在馬槽里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捨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尊貴來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救你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我們的一切過犯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祂都爲我們擔起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耶穌愛你耶穌愛你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不要忘記基督耶穌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降生</a:t>
            </a:r>
            <a:r>
              <a:rPr lang="zh-CN" altLang="en-US" sz="5400" b="1">
                <a:latin typeface="微軟正黑體" pitchFamily="34" charset="-120"/>
                <a:ea typeface="微軟正黑體" pitchFamily="34" charset="-120"/>
              </a:rPr>
              <a:t>爲你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89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Theme1</vt:lpstr>
      <vt:lpstr>耶穌愛你</vt:lpstr>
      <vt:lpstr>耶穌愛你</vt:lpstr>
      <vt:lpstr>耶穌愛你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耶穌愛你</dc:title>
  <dc:creator>DaTang</dc:creator>
  <cp:lastModifiedBy>Windows User</cp:lastModifiedBy>
  <cp:revision>3</cp:revision>
  <dcterms:created xsi:type="dcterms:W3CDTF">2018-11-20T13:00:49Z</dcterms:created>
  <dcterms:modified xsi:type="dcterms:W3CDTF">2021-12-15T16:41:48Z</dcterms:modified>
</cp:coreProperties>
</file>