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366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020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738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3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969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56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277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069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9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131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443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DAAA-A60A-4649-A77A-7F12CC5C96A6}" type="datetimeFigureOut">
              <a:rPr lang="vi-VN" smtClean="0"/>
              <a:t>07/10/2022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生的福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8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en-US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zh-TW" altLang="en-US" sz="48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9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我願給你最好禮物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tặng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phần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nhất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253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就是主基督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937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勝過人生一切的福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hẳn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073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最深的羡慕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sâu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thẳm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nhất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546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你能給我最好禮物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Món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nhất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thể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tặng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237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是信主基督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905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跟隨祂腳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  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遠有福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0255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我最深的喜悅和歡呼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vẻ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nhất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763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生一切能享的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19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樣保留的住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lưu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?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330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生一切能享的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620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哪樣不虛空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iều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nghĩa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522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生一切能享的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504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哪樣能夠滿足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thỏa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861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生一切能享的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46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哪樣能帶走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iều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?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70361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292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朝賀耶穌降生</dc:title>
  <dc:creator>Windows User</dc:creator>
  <cp:lastModifiedBy>Windows User</cp:lastModifiedBy>
  <cp:revision>7</cp:revision>
  <dcterms:created xsi:type="dcterms:W3CDTF">2022-04-07T15:49:49Z</dcterms:created>
  <dcterms:modified xsi:type="dcterms:W3CDTF">2022-10-06T18:50:32Z</dcterms:modified>
</cp:coreProperties>
</file>