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80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56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2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96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47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26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62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5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7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73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A231-D05D-4989-927D-7E6208A784D1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FAB2-5A6E-4660-92F1-34BA6AAD02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35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您平安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4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主看顧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您  願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平安歸於您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nom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guyện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an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vi-VN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6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願主保守您  一生直到萬代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cạnh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ãi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1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願主的福氣傾倒於您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我的主真的愛您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10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90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願您平安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願您平安</dc:title>
  <dc:creator>Windows User</dc:creator>
  <cp:lastModifiedBy>Windows User</cp:lastModifiedBy>
  <cp:revision>2</cp:revision>
  <dcterms:created xsi:type="dcterms:W3CDTF">2022-02-10T18:28:50Z</dcterms:created>
  <dcterms:modified xsi:type="dcterms:W3CDTF">2022-10-05T15:26:46Z</dcterms:modified>
</cp:coreProperties>
</file>