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4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E71AE-31CC-4989-B4E9-75B4840D71D4}" type="datetimeFigureOut">
              <a:rPr lang="vi-VN" smtClean="0"/>
              <a:t>07/10/2022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C0E1-DA39-4C68-AB2E-910FA4E4E25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32990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E71AE-31CC-4989-B4E9-75B4840D71D4}" type="datetimeFigureOut">
              <a:rPr lang="vi-VN" smtClean="0"/>
              <a:t>07/10/2022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C0E1-DA39-4C68-AB2E-910FA4E4E25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44740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E71AE-31CC-4989-B4E9-75B4840D71D4}" type="datetimeFigureOut">
              <a:rPr lang="vi-VN" smtClean="0"/>
              <a:t>07/10/2022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C0E1-DA39-4C68-AB2E-910FA4E4E25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35650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E71AE-31CC-4989-B4E9-75B4840D71D4}" type="datetimeFigureOut">
              <a:rPr lang="vi-VN" smtClean="0"/>
              <a:t>07/10/2022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C0E1-DA39-4C68-AB2E-910FA4E4E25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39977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E71AE-31CC-4989-B4E9-75B4840D71D4}" type="datetimeFigureOut">
              <a:rPr lang="vi-VN" smtClean="0"/>
              <a:t>07/10/2022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C0E1-DA39-4C68-AB2E-910FA4E4E25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44724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E71AE-31CC-4989-B4E9-75B4840D71D4}" type="datetimeFigureOut">
              <a:rPr lang="vi-VN" smtClean="0"/>
              <a:t>07/10/2022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C0E1-DA39-4C68-AB2E-910FA4E4E25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37681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E71AE-31CC-4989-B4E9-75B4840D71D4}" type="datetimeFigureOut">
              <a:rPr lang="vi-VN" smtClean="0"/>
              <a:t>07/10/2022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C0E1-DA39-4C68-AB2E-910FA4E4E25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38501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E71AE-31CC-4989-B4E9-75B4840D71D4}" type="datetimeFigureOut">
              <a:rPr lang="vi-VN" smtClean="0"/>
              <a:t>07/10/2022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C0E1-DA39-4C68-AB2E-910FA4E4E25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31199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E71AE-31CC-4989-B4E9-75B4840D71D4}" type="datetimeFigureOut">
              <a:rPr lang="vi-VN" smtClean="0"/>
              <a:t>07/10/2022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C0E1-DA39-4C68-AB2E-910FA4E4E25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7926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E71AE-31CC-4989-B4E9-75B4840D71D4}" type="datetimeFigureOut">
              <a:rPr lang="vi-VN" smtClean="0"/>
              <a:t>07/10/2022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C0E1-DA39-4C68-AB2E-910FA4E4E25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244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E71AE-31CC-4989-B4E9-75B4840D71D4}" type="datetimeFigureOut">
              <a:rPr lang="vi-VN" smtClean="0"/>
              <a:t>07/10/2022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C0E1-DA39-4C68-AB2E-910FA4E4E25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651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E71AE-31CC-4989-B4E9-75B4840D71D4}" type="datetimeFigureOut">
              <a:rPr lang="vi-VN" smtClean="0"/>
              <a:t>07/10/2022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AC0E1-DA39-4C68-AB2E-910FA4E4E25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32891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快</a:t>
            </a:r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樂的家園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14822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我家是快樂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園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愛心天天相見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54701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信靠主每天都快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主愛將心暗牽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25464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讓我家是快樂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園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若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有煩惱都不變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23423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你我倚靠主必得愛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護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多快樂的家園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2229578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6908C52-260F-4FDD-A980-8B112851BF7C}" vid="{78246D61-936A-4A99-9F34-B301E70F022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</TotalTime>
  <Words>64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微軟正黑體</vt:lpstr>
      <vt:lpstr>新細明體</vt:lpstr>
      <vt:lpstr>Arial</vt:lpstr>
      <vt:lpstr>Calibri</vt:lpstr>
      <vt:lpstr>Theme1</vt:lpstr>
      <vt:lpstr>快樂的家園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快樂的家園</dc:title>
  <dc:creator>Windows User</dc:creator>
  <cp:lastModifiedBy>Windows User</cp:lastModifiedBy>
  <cp:revision>1</cp:revision>
  <dcterms:created xsi:type="dcterms:W3CDTF">2022-10-07T15:19:50Z</dcterms:created>
  <dcterms:modified xsi:type="dcterms:W3CDTF">2022-10-07T15:21:04Z</dcterms:modified>
</cp:coreProperties>
</file>