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E76-A84B-4BC6-9743-F95DB1B8E565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3D9-BEA2-406C-B610-4466FE34FC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076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E76-A84B-4BC6-9743-F95DB1B8E565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3D9-BEA2-406C-B610-4466FE34FC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913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E76-A84B-4BC6-9743-F95DB1B8E565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3D9-BEA2-406C-B610-4466FE34FC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3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E76-A84B-4BC6-9743-F95DB1B8E565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3D9-BEA2-406C-B610-4466FE34FC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568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E76-A84B-4BC6-9743-F95DB1B8E565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3D9-BEA2-406C-B610-4466FE34FC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93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E76-A84B-4BC6-9743-F95DB1B8E565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3D9-BEA2-406C-B610-4466FE34FC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731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E76-A84B-4BC6-9743-F95DB1B8E565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3D9-BEA2-406C-B610-4466FE34FC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304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E76-A84B-4BC6-9743-F95DB1B8E565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3D9-BEA2-406C-B610-4466FE34FC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56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E76-A84B-4BC6-9743-F95DB1B8E565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3D9-BEA2-406C-B610-4466FE34FC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49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E76-A84B-4BC6-9743-F95DB1B8E565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3D9-BEA2-406C-B610-4466FE34FC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989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2E76-A84B-4BC6-9743-F95DB1B8E565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3D9-BEA2-406C-B610-4466FE34FC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612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92E76-A84B-4BC6-9743-F95DB1B8E565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53D9-BEA2-406C-B610-4466FE34FC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883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為了愛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9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我們敬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  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愛耶穌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phượng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263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是愛和平安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830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充滿感恩，歡慶聖誕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715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因為耶穌為擁抱我而來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533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  謙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卑來到世上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khiêm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trần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70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明亮晨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星  照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亮渴望的心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chói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soi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rọi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922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小小嬰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孩  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尊貴的君王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Hài</a:t>
            </a:r>
            <a:r>
              <a:rPr lang="fr-FR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</a:t>
            </a:r>
            <a:r>
              <a:rPr lang="fr-FR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bé </a:t>
            </a:r>
            <a:r>
              <a:rPr lang="fr-FR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nhỏ</a:t>
            </a:r>
            <a:r>
              <a:rPr lang="fr-FR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fr-FR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fr-FR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quý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788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耶穌降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  帶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來愛和盼望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45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是為了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 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  降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生在馬槽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cỏ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992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是為了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 背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負重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讓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我得平安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nặng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864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謝謝天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  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下生命的禮物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món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092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  以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愛帶來救贖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tạ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86150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275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2022-12-20T05:28:43Z</dcterms:created>
  <dcterms:modified xsi:type="dcterms:W3CDTF">2022-12-20T05:29:14Z</dcterms:modified>
</cp:coreProperties>
</file>