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276" r:id="rId21"/>
    <p:sldId id="277" r:id="rId22"/>
    <p:sldId id="278" r:id="rId23"/>
    <p:sldId id="279" r:id="rId24"/>
    <p:sldId id="291" r:id="rId25"/>
    <p:sldId id="292" r:id="rId26"/>
    <p:sldId id="293" r:id="rId27"/>
    <p:sldId id="294" r:id="rId28"/>
    <p:sldId id="284" r:id="rId29"/>
    <p:sldId id="285" r:id="rId30"/>
    <p:sldId id="286" r:id="rId31"/>
    <p:sldId id="290" r:id="rId3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16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6C82-B207-4B62-AB51-793680AF6439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5F8B-F5EA-4AE7-B916-71BB9828356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7500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6C82-B207-4B62-AB51-793680AF6439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5F8B-F5EA-4AE7-B916-71BB9828356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7032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6C82-B207-4B62-AB51-793680AF6439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5F8B-F5EA-4AE7-B916-71BB9828356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4722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6C82-B207-4B62-AB51-793680AF6439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5F8B-F5EA-4AE7-B916-71BB9828356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4751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6C82-B207-4B62-AB51-793680AF6439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5F8B-F5EA-4AE7-B916-71BB9828356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99454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6C82-B207-4B62-AB51-793680AF6439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5F8B-F5EA-4AE7-B916-71BB9828356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01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6C82-B207-4B62-AB51-793680AF6439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5F8B-F5EA-4AE7-B916-71BB9828356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70013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6C82-B207-4B62-AB51-793680AF6439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5F8B-F5EA-4AE7-B916-71BB9828356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82233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6C82-B207-4B62-AB51-793680AF6439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5F8B-F5EA-4AE7-B916-71BB9828356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2515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6C82-B207-4B62-AB51-793680AF6439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5F8B-F5EA-4AE7-B916-71BB9828356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21309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6C82-B207-4B62-AB51-793680AF6439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5F8B-F5EA-4AE7-B916-71BB9828356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61862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A6C82-B207-4B62-AB51-793680AF6439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25F8B-F5EA-4AE7-B916-71BB9828356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21335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29917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聖</a:t>
            </a:r>
            <a:r>
              <a:rPr lang="zh-CN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善夜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0" y="3162282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Đêm</a:t>
            </a:r>
            <a:r>
              <a:rPr lang="en-US" sz="5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5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Thánh</a:t>
            </a:r>
            <a:endParaRPr lang="zh-TW" altLang="en-US" sz="54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093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79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喔  聖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善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夜  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主基督降生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2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Ðêm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từ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ái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000" b="1" dirty="0" err="1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chính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 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đêm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 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Jê-sus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giáng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 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sinh</a:t>
            </a:r>
            <a:endParaRPr lang="en-US" altLang="zh-TW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74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79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喔  聖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善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夜  群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星閃爍多光明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2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Kìa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vùng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đông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ngôi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sao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Tin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Lành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soi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thánh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 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quang</a:t>
            </a:r>
            <a:endParaRPr lang="en-US" altLang="zh-TW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06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79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在伯利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恆  救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主今夜降生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2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Con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tự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hạ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thành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nhân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giữa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đêm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huy</a:t>
            </a:r>
            <a:r>
              <a:rPr lang="fr-FR" sz="4000" b="1" dirty="0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hoàng</a:t>
            </a:r>
            <a:endParaRPr lang="en-US" altLang="zh-TW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71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79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迷茫大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罪惡虛空中嘆息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2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nhân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thế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đắm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chìm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bến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mê</a:t>
            </a:r>
            <a:endParaRPr lang="en-US" altLang="zh-TW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16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79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直到晨曦顯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現  帶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來黎明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2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Ra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làm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giá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cao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quí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cứu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chúng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sinh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về</a:t>
            </a:r>
            <a:endParaRPr lang="en-US" altLang="zh-TW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49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79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真光顯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現  恩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典照亮世人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2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Bao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năm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cảnh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như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giữa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đêm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ác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tội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khiếp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kinh</a:t>
            </a:r>
            <a:endParaRPr lang="en-US" altLang="zh-TW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07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79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揮別長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夜  迎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接榮耀早晨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2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Hôm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nay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khắp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trông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rõ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quang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cảnh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diệu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 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</a:t>
            </a:r>
            <a:endParaRPr lang="en-US" altLang="zh-TW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05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79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俯伏敬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拜  讓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讚美聲傳萬邦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2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sinh</a:t>
            </a:r>
            <a:r>
              <a:rPr lang="fr-FR" sz="4000" b="1" dirty="0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giờ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đây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Ðêm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thánh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quang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vui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vẻ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bấy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!</a:t>
            </a:r>
            <a:endParaRPr lang="en-US" altLang="zh-TW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52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79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喔  聖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善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夜  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主基督降生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2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Ðêm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phước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hạnh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đấy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</a:t>
            </a:r>
            <a:r>
              <a:rPr lang="fr-FR" sz="4000" b="1" dirty="0" err="1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êm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hòa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bình</a:t>
            </a:r>
            <a:r>
              <a:rPr lang="fr-FR" sz="4000" b="1" dirty="0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đêm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an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ninh</a:t>
            </a:r>
            <a:endParaRPr lang="en-US" altLang="zh-TW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71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79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喔  聖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善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夜  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主基督降生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2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Ðêm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từ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ái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000" b="1" dirty="0" err="1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chính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 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đêm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 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Jê-sus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giáng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 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sinh</a:t>
            </a:r>
            <a:endParaRPr lang="en-US" altLang="zh-TW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87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79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喔  聖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善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夜  群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星閃爍多光明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2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Kìa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vùng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đông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ngôi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sao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Tin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Lành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soi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thánh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 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quang</a:t>
            </a:r>
            <a:endParaRPr lang="en-US" altLang="zh-TW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72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79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政權必擔在祂肩上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2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uyền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cai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trị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sẽ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đặt</a:t>
            </a:r>
            <a:r>
              <a:rPr lang="fr-FR" sz="4000" b="1" dirty="0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trên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vai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endParaRPr lang="en-US" altLang="zh-TW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97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79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馬槽嬰孩是萬王之王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2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Con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trẻ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máng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cỏ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là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Vua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trên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Vua</a:t>
            </a:r>
            <a:endParaRPr lang="en-US" altLang="zh-TW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89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79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看祂不張揚不喧嚷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2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sz="4000" b="1" dirty="0" err="1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Nhìn</a:t>
            </a:r>
            <a:r>
              <a:rPr lang="en-US" sz="4000" b="1" dirty="0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xem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!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khoa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trương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ồn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ào</a:t>
            </a:r>
            <a:endParaRPr lang="en-US" altLang="zh-TW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5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79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祂來為作贖罪羔羊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2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để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cứu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chuộc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dân</a:t>
            </a:r>
            <a:endParaRPr lang="en-US" altLang="zh-TW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77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79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政權必擔在祂肩上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2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uyền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cai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trị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sẽ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đặt</a:t>
            </a:r>
            <a:r>
              <a:rPr lang="fr-FR" sz="4000" b="1" dirty="0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trên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vai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endParaRPr lang="en-US" altLang="zh-TW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04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79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馬槽嬰孩是萬王之王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2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Con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trẻ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máng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cỏ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là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Vua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trên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Vua</a:t>
            </a:r>
            <a:endParaRPr lang="en-US" altLang="zh-TW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18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79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看祂不張揚不喧嚷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2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sz="4000" b="1" dirty="0" err="1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Nhìn</a:t>
            </a:r>
            <a:r>
              <a:rPr lang="en-US" sz="4000" b="1" dirty="0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xem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!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khoa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trương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ồn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ào</a:t>
            </a:r>
            <a:endParaRPr lang="en-US" altLang="zh-TW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76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79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祂來為作贖罪羔羊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2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để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cứu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chuộc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dân</a:t>
            </a:r>
            <a:endParaRPr lang="en-US" altLang="zh-TW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91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79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俯伏敬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拜  讓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讚美聲傳萬邦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2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sinh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giờ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đây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Ðêm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thánh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quang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vui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vẻ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bấy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!</a:t>
            </a:r>
            <a:endParaRPr lang="en-US" altLang="zh-TW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64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79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喔  尊貴  榮耀  能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力永遠歸祂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2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Ðêm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phước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hạnh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đấy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đêm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hòa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bình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đêm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an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ninh</a:t>
            </a:r>
            <a:endParaRPr lang="en-US" altLang="zh-TW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04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79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在伯利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恆  救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主今夜降生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2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Con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tự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hạ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thành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nhân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giữa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đêm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huy</a:t>
            </a:r>
            <a:r>
              <a:rPr lang="fr-FR" sz="4000" b="1" dirty="0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hoàng</a:t>
            </a:r>
            <a:endParaRPr lang="en-US" altLang="zh-TW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60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79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尊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貴  榮耀  能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力永遠歸祂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2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Ðêm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từ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ái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chính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 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đêm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 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Jê-sus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giáng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 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sinh</a:t>
            </a:r>
            <a:endParaRPr lang="en-US" altLang="zh-TW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86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79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永永遠遠歸祂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2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Mãi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mãi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thuộc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về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endParaRPr lang="en-US" altLang="zh-TW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79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迷茫大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罪惡虛空中嘆息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2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nhân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thế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đắm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chìm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bến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mê</a:t>
            </a:r>
            <a:endParaRPr lang="en-US" altLang="zh-TW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07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79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直到晨曦顯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現  帶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來黎明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2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Ra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làm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giá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cao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quí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cứu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chúng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sinh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về</a:t>
            </a:r>
            <a:endParaRPr lang="en-US" altLang="zh-TW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65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79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真光顯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現  恩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典照亮世人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2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Bao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năm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cảnh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như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giữa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đêm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ác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tội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khiếp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kinh</a:t>
            </a:r>
            <a:endParaRPr lang="en-US" altLang="zh-TW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43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79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揮別長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夜  迎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接榮耀早晨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2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Hôm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nay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khắp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trông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rõ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quang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cảnh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diệu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 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</a:t>
            </a:r>
            <a:endParaRPr lang="en-US" altLang="zh-TW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86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79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俯伏敬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拜  讓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讚美聲傳萬邦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2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sinh</a:t>
            </a:r>
            <a:r>
              <a:rPr lang="fr-FR" sz="4000" b="1" dirty="0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giờ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đây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Ðêm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thánh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quang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vui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vẻ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bấy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!</a:t>
            </a:r>
            <a:endParaRPr lang="en-US" altLang="zh-TW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32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79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喔  聖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善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夜  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主基督降生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2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Ðêm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phước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hạnh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đấy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</a:t>
            </a:r>
            <a:r>
              <a:rPr lang="fr-FR" sz="4000" b="1" dirty="0" err="1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êm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hòa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bình</a:t>
            </a:r>
            <a:r>
              <a:rPr lang="fr-FR" sz="4000" b="1" dirty="0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đêm</a:t>
            </a:r>
            <a:r>
              <a:rPr lang="fr-FR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an </a:t>
            </a:r>
            <a:r>
              <a:rPr lang="fr-FR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ninh</a:t>
            </a:r>
            <a:endParaRPr lang="en-US" altLang="zh-TW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6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12</TotalTime>
  <Words>589</Words>
  <Application>Microsoft Office PowerPoint</Application>
  <PresentationFormat>Widescreen</PresentationFormat>
  <Paragraphs>62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微軟正黑體</vt:lpstr>
      <vt:lpstr>新細明體</vt:lpstr>
      <vt:lpstr>Arial</vt:lpstr>
      <vt:lpstr>Calibri</vt:lpstr>
      <vt:lpstr>Theme1</vt:lpstr>
      <vt:lpstr>聖善夜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聖善夜</dc:title>
  <dc:creator>Windows User</dc:creator>
  <cp:lastModifiedBy>Windows User</cp:lastModifiedBy>
  <cp:revision>4</cp:revision>
  <dcterms:created xsi:type="dcterms:W3CDTF">2021-12-13T16:57:44Z</dcterms:created>
  <dcterms:modified xsi:type="dcterms:W3CDTF">2022-12-20T06:19:52Z</dcterms:modified>
</cp:coreProperties>
</file>