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2022/5/21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切歌頌讚美</a:t>
            </a:r>
          </a:p>
        </p:txBody>
      </p:sp>
    </p:spTree>
    <p:extLst>
      <p:ext uri="{BB962C8B-B14F-4D97-AF65-F5344CB8AC3E}">
        <p14:creationId xmlns:p14="http://schemas.microsoft.com/office/powerpoint/2010/main" val="41123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都歸我主我的神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是配得歌頌與讚美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5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我們高聲呼喊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高舉耶穌聖名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1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6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2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55474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39</TotalTime>
  <Words>101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chongbai</vt:lpstr>
      <vt:lpstr>一切歌頌讚美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8</cp:revision>
  <dcterms:created xsi:type="dcterms:W3CDTF">2017-06-17T23:59:02Z</dcterms:created>
  <dcterms:modified xsi:type="dcterms:W3CDTF">2022-05-21T04:24:57Z</dcterms:modified>
</cp:coreProperties>
</file>